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  <p:sldMasterId id="2147483926" r:id="rId2"/>
    <p:sldMasterId id="2147483938" r:id="rId3"/>
    <p:sldMasterId id="2147483950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1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</p:sldIdLst>
  <p:sldSz cx="18288000" cy="10287000"/>
  <p:notesSz cx="18288000" cy="10287000"/>
  <p:custDataLst>
    <p:tags r:id="rId3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>
      <p:cViewPr varScale="1">
        <p:scale>
          <a:sx n="54" d="100"/>
          <a:sy n="54" d="100"/>
        </p:scale>
        <p:origin x="-102" y="-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7.xml" /><Relationship Id="rId34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presProps" Target="pres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tags" Target="tags/tag1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notesMaster" Target="notesMasters/notesMaster1.xml" /><Relationship Id="rId35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Google Shape;47;n">
            <a:extLst>
              <a:ext uri="{FF2B5EF4-FFF2-40B4-BE49-F238E27FC236}">
                <a16:creationId xmlns:a16="http://schemas.microsoft.com/office/drawing/2014/main" id="{6AE95840-5460-92A1-A22C-D0F575D9E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048000" y="771525"/>
            <a:ext cx="12192000" cy="3857625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Google Shape;48;n">
            <a:extLst>
              <a:ext uri="{FF2B5EF4-FFF2-40B4-BE49-F238E27FC236}">
                <a16:creationId xmlns:a16="http://schemas.microsoft.com/office/drawing/2014/main" id="{3442680F-76F0-5A31-9286-5C14D2912A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Google Shape;131;p3:notes">
            <a:extLst>
              <a:ext uri="{FF2B5EF4-FFF2-40B4-BE49-F238E27FC236}">
                <a16:creationId xmlns:a16="http://schemas.microsoft.com/office/drawing/2014/main" id="{36CEBBF3-D88E-3FDA-0822-53CBD1CA38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4755" name="Google Shape;132;p3:notes">
            <a:extLst>
              <a:ext uri="{FF2B5EF4-FFF2-40B4-BE49-F238E27FC236}">
                <a16:creationId xmlns:a16="http://schemas.microsoft.com/office/drawing/2014/main" id="{9A3D3BC2-EEBB-D566-5E38-7FC8ADF62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Google Shape;459;p23:notes">
            <a:extLst>
              <a:ext uri="{FF2B5EF4-FFF2-40B4-BE49-F238E27FC236}">
                <a16:creationId xmlns:a16="http://schemas.microsoft.com/office/drawing/2014/main" id="{FE696EA5-200B-5FB5-A63A-DA67F0159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3971" name="Google Shape;460;p23:notes">
            <a:extLst>
              <a:ext uri="{FF2B5EF4-FFF2-40B4-BE49-F238E27FC236}">
                <a16:creationId xmlns:a16="http://schemas.microsoft.com/office/drawing/2014/main" id="{5D30AC10-9794-56BF-A4C0-2D7AB3174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Google Shape;487;p24:notes">
            <a:extLst>
              <a:ext uri="{FF2B5EF4-FFF2-40B4-BE49-F238E27FC236}">
                <a16:creationId xmlns:a16="http://schemas.microsoft.com/office/drawing/2014/main" id="{A844E837-58B1-7A85-7639-DE89CFF46A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4995" name="Google Shape;488;p24:notes">
            <a:extLst>
              <a:ext uri="{FF2B5EF4-FFF2-40B4-BE49-F238E27FC236}">
                <a16:creationId xmlns:a16="http://schemas.microsoft.com/office/drawing/2014/main" id="{2BFD2846-EDE8-80CC-E496-FEC703E98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Google Shape;220;p6:notes">
            <a:extLst>
              <a:ext uri="{FF2B5EF4-FFF2-40B4-BE49-F238E27FC236}">
                <a16:creationId xmlns:a16="http://schemas.microsoft.com/office/drawing/2014/main" id="{4FF329CC-A0D2-203E-6EF5-0CE9FCB59D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5779" name="Google Shape;221;p6:notes">
            <a:extLst>
              <a:ext uri="{FF2B5EF4-FFF2-40B4-BE49-F238E27FC236}">
                <a16:creationId xmlns:a16="http://schemas.microsoft.com/office/drawing/2014/main" id="{2D065E30-8ED1-0AE8-F0FF-ABA35FB90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Google Shape;249;p7:notes">
            <a:extLst>
              <a:ext uri="{FF2B5EF4-FFF2-40B4-BE49-F238E27FC236}">
                <a16:creationId xmlns:a16="http://schemas.microsoft.com/office/drawing/2014/main" id="{1C3C6BB7-7555-FFCB-333D-347C30C77E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6803" name="Google Shape;250;p7:notes">
            <a:extLst>
              <a:ext uri="{FF2B5EF4-FFF2-40B4-BE49-F238E27FC236}">
                <a16:creationId xmlns:a16="http://schemas.microsoft.com/office/drawing/2014/main" id="{7EDBD598-E31E-3E44-F095-E404B29D0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Google Shape;275;p8:notes">
            <a:extLst>
              <a:ext uri="{FF2B5EF4-FFF2-40B4-BE49-F238E27FC236}">
                <a16:creationId xmlns:a16="http://schemas.microsoft.com/office/drawing/2014/main" id="{117AE628-ED2E-1D69-83AD-5F4096835C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7827" name="Google Shape;276;p8:notes">
            <a:extLst>
              <a:ext uri="{FF2B5EF4-FFF2-40B4-BE49-F238E27FC236}">
                <a16:creationId xmlns:a16="http://schemas.microsoft.com/office/drawing/2014/main" id="{86026AD2-43D7-71CC-845B-771D1B944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Google Shape;305;p10:notes">
            <a:extLst>
              <a:ext uri="{FF2B5EF4-FFF2-40B4-BE49-F238E27FC236}">
                <a16:creationId xmlns:a16="http://schemas.microsoft.com/office/drawing/2014/main" id="{24936786-7803-9DAF-166D-7731566B47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8851" name="Google Shape;306;p10:notes">
            <a:extLst>
              <a:ext uri="{FF2B5EF4-FFF2-40B4-BE49-F238E27FC236}">
                <a16:creationId xmlns:a16="http://schemas.microsoft.com/office/drawing/2014/main" id="{4F4CC6E3-2368-AF02-9CCB-9D18968F7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Google Shape;334;p14:notes">
            <a:extLst>
              <a:ext uri="{FF2B5EF4-FFF2-40B4-BE49-F238E27FC236}">
                <a16:creationId xmlns:a16="http://schemas.microsoft.com/office/drawing/2014/main" id="{060855E4-EC01-621B-C7C9-FD622D60DA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9875" name="Google Shape;335;p14:notes">
            <a:extLst>
              <a:ext uri="{FF2B5EF4-FFF2-40B4-BE49-F238E27FC236}">
                <a16:creationId xmlns:a16="http://schemas.microsoft.com/office/drawing/2014/main" id="{9DE080AA-264B-5FE2-AAC2-38824B3F7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Google Shape;352;p15:notes">
            <a:extLst>
              <a:ext uri="{FF2B5EF4-FFF2-40B4-BE49-F238E27FC236}">
                <a16:creationId xmlns:a16="http://schemas.microsoft.com/office/drawing/2014/main" id="{214DDC29-4826-FAB6-23C5-1012DA6DF52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0899" name="Google Shape;353;p15:notes">
            <a:extLst>
              <a:ext uri="{FF2B5EF4-FFF2-40B4-BE49-F238E27FC236}">
                <a16:creationId xmlns:a16="http://schemas.microsoft.com/office/drawing/2014/main" id="{4EBC46F1-CD8E-6CA1-AD21-415CD4676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Google Shape;388;p20:notes">
            <a:extLst>
              <a:ext uri="{FF2B5EF4-FFF2-40B4-BE49-F238E27FC236}">
                <a16:creationId xmlns:a16="http://schemas.microsoft.com/office/drawing/2014/main" id="{A6FDBFAA-4352-253D-EEDE-3EEFD4DE36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1923" name="Google Shape;389;p20:notes">
            <a:extLst>
              <a:ext uri="{FF2B5EF4-FFF2-40B4-BE49-F238E27FC236}">
                <a16:creationId xmlns:a16="http://schemas.microsoft.com/office/drawing/2014/main" id="{692551AB-C311-7F87-B76C-0B2E2B154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Google Shape;407;p21:notes">
            <a:extLst>
              <a:ext uri="{FF2B5EF4-FFF2-40B4-BE49-F238E27FC236}">
                <a16:creationId xmlns:a16="http://schemas.microsoft.com/office/drawing/2014/main" id="{53FD1593-C04D-9E85-F99D-B672A1BBE82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2947" name="Google Shape;408;p21:notes">
            <a:extLst>
              <a:ext uri="{FF2B5EF4-FFF2-40B4-BE49-F238E27FC236}">
                <a16:creationId xmlns:a16="http://schemas.microsoft.com/office/drawing/2014/main" id="{1BB2C200-466E-3F39-A198-B61D639E8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84B7359-F9D2-58A0-1BA8-E0CE41305C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F3A414-7FD4-C1A0-3CE6-71DC78017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3177E-B95E-4A01-A85D-AB9A4A6BBB4E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9553AD-3C1B-4A7B-E480-9BAC0FEC38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B128DD-7A50-CA5A-74AF-294454FB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2C868CFB-A0BC-4EA1-8DB8-5E16802D183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1190125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CF4A4AC6-6D4C-D3D5-3CC6-F22B6FC88E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972878-B413-C9EB-668F-02926DD48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DBBB4A-EA87-47A8-960F-C482645798D0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E364A7-3938-CCAF-AC27-3C889443F3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5DDBE7-3A05-93A7-1497-D8D16034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B4326-9CBA-402A-B17E-AEF508C57E9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2363737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73126456-D869-3A87-D97B-5C66C2524A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DED641-65ED-940D-F226-7997BBC7B5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6D9649-90C2-435E-9116-4CA8C9B8DB4B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167A025-5903-4EC8-5BCC-B9625F564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905935E-B3BC-0250-81F3-323DD91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D81E0-8B99-47F8-BEEC-C0CF52C7D92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594104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 lIns="0" tIns="0" rIns="0" bIns="0"/>
          <a:lstStyle>
            <a:lvl1pPr>
              <a:defRPr sz="4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noProof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endParaRPr noProof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endParaRPr noProof="0"/>
          </a:p>
        </p:txBody>
      </p:sp>
      <p:sp>
        <p:nvSpPr>
          <p:cNvPr id="5" name="Holder 7">
            <a:extLst>
              <a:ext uri="{FF2B5EF4-FFF2-40B4-BE49-F238E27FC236}">
                <a16:creationId xmlns:a16="http://schemas.microsoft.com/office/drawing/2014/main" id="{7D8E7EE3-C66A-364E-ECDE-B542C5719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0" tIns="0" rIns="0" bIns="0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A27F211A-0B06-4523-A6E3-F04AC22D20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717E4451-F282-C1BA-623E-4E19EB6B47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 algn="ctr">
              <a:defRPr/>
            </a:lvl1pPr>
          </a:lstStyle>
          <a:p>
            <a:endParaRPr lang="en-US" alt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4F1C7950-2D7D-2DA7-1EC8-FD13CCD15F5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8301AE3D-C0C9-4606-94A8-D7CBC9A6A35B}" type="datetime1">
              <a:rPr lang="en-US" altLang="en-US"/>
              <a:pPr/>
              <a:t>12/18/2024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72052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252C1E5-3C3A-1733-D74C-D207CE7E33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555606-C8EB-7D49-4441-DB2A97FC21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213B52-5E82-71D1-D1BA-FA04744E1D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0E90CF-0600-8804-4525-8856335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0FA5F9CF-4C5A-4ECA-9C15-6B02B298E0D1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832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6C6096B0-2941-8614-839B-C396F97E14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0E748F-2489-2452-5FFA-379E4F67F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4F41A4-AC97-BE7F-DBCB-F01BEE977E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BC51DD-BD0A-DFBA-D393-882DDE00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F7CDD-4210-4693-BE3B-48FEFD5447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0502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1EB7305-61A5-A666-D7A2-A077258E75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F58738-C4F6-71CB-9BEC-2189E49E63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3DBC47-7749-B1BA-91B7-55B7444789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159B47-5A6E-5A08-CC57-EB93110E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B5615-012E-4EFD-BC1C-EE1779A4A7BB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9490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6041C17B-C759-7B82-E678-29DD819ABE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21207C1-6A8C-37B2-D537-C0A6ABB2C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91F2F47-51AC-797B-8AD2-792AD5DB08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5516CC-FBCF-1A7D-B1CC-B80F7E0C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4D602-C0DE-4FF2-BF94-2967A85C5A81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5847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41C9CE14-A2F3-E740-B31A-63C998770B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23F74188-131A-86A5-FBEC-1F584C9A77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3A06184-6DAB-DFDA-E317-9689F5AA3F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D1531F1-54CB-BF27-9584-318E5500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8591D1-87AB-4AE2-BCCE-468D537BEA9F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6381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EC6B13FF-F4D9-F444-73D9-6138DA30B5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1C28498-0DA5-E466-17A0-74767FA70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ACFF4C4-2B83-FE19-58FD-190C4631C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A953E5F-B477-3662-B85B-8221DB9B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E349A-7C9A-4F92-B60A-CB556C7864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3134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410E6B-BDE7-ECD4-C43D-A2CC5DFFDD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B195A0-7949-A874-D62A-0F2F619C3B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6AD27D-D7FA-3CC9-1904-6C2A9126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2A2B8-154C-4FB5-8752-8594519D81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1180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322AF669-AE33-17EB-BC05-959B303AA2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0A785C-D5FD-6454-A24C-113CD86B89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01DE2-99F7-4520-9816-C744FE97B9D5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250B67-C146-8F5B-B4B8-6277614B90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E8DBE3-3531-E83D-6357-0CC6922D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FD0015-CBDE-4218-AE32-1E794C98FF3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7941770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EDF2450D-938B-E9FF-0AB5-6600B0295D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6C9B6E9-4616-97FF-1C2B-87EADD6E27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4E7A81E-B152-FE7A-6683-81200F6C13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BEAC7FD-0D72-1691-9F7A-B4526324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DCF6E-DB66-4BC6-A80E-BFF4814B648A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9043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40A86100-F94C-6A4D-C698-9FD08303EC7D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5E24F0-6659-AC05-52B8-F9AD7E44CE25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B6FFF5-6A14-6076-C44B-3BA5F9DC925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0D3FF53E-45B2-519B-10D1-86F2524CCD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C6A6A46-485F-4AF6-DCD6-D380B8193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0291D8D-37F2-7B88-59A7-0726A5B6FC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5E72CF5-2781-FA63-ED42-EF40C8BD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475614-A28B-4974-AC61-C417D4C6BD80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52A78591-8D53-A1F4-5F7F-1369EF5A0F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AADDEF-490A-16F7-F52A-5442DC2615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011E058-9A88-2D1E-5480-4F3FFCEE8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ED094D-59BE-1CBA-EFF3-7C0DD088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565C3-E9EE-40E6-9671-FCA249AAE10C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460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48F9B769-9198-47E9-4A6B-8E3AE19575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DBC0DA-00F2-2450-FFBF-2A83A79E5A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A32C85-00A6-0EF2-4F82-D82297D4BE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ECF064-76FB-78B7-3588-AFF6B9C8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76AAD-A309-4CDF-A901-9113EB371E36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435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991549" y="2671461"/>
            <a:ext cx="7630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lvl1pPr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3700" b="0" i="0" u="sng">
                <a:solidFill>
                  <a:srgbClr val="FF31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 noProof="0"/>
          </a:p>
        </p:txBody>
      </p:sp>
      <p:sp>
        <p:nvSpPr>
          <p:cNvPr id="2" name="Google Shape;72;p4">
            <a:extLst>
              <a:ext uri="{FF2B5EF4-FFF2-40B4-BE49-F238E27FC236}">
                <a16:creationId xmlns:a16="http://schemas.microsoft.com/office/drawing/2014/main" id="{CAD02038-AB0A-E4FB-05CB-179F5CC58D80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3166725" y="9566275"/>
            <a:ext cx="4206875" cy="514350"/>
          </a:xfrm>
          <a:ln/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C40E1B72-3AF5-4FBD-9916-CCF774B014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Google Shape;70;p4">
            <a:extLst>
              <a:ext uri="{FF2B5EF4-FFF2-40B4-BE49-F238E27FC236}">
                <a16:creationId xmlns:a16="http://schemas.microsoft.com/office/drawing/2014/main" id="{15C4F332-E456-81C9-4ECB-5B9BAB0B1B7D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>
          <a:xfrm>
            <a:off x="6218238" y="9566275"/>
            <a:ext cx="5851525" cy="5143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algn="ctr">
              <a:buSzPts val="1400"/>
              <a:defRPr>
                <a:solidFill>
                  <a:srgbClr val="888888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" name="Google Shape;71;p4">
            <a:extLst>
              <a:ext uri="{FF2B5EF4-FFF2-40B4-BE49-F238E27FC236}">
                <a16:creationId xmlns:a16="http://schemas.microsoft.com/office/drawing/2014/main" id="{D3EC7C50-2CC5-3D0B-7843-2BD53BFD58E1}"/>
              </a:ext>
            </a:extLst>
          </p:cNvPr>
          <p:cNvSpPr txBox="1">
            <a:spLocks noGrp="1" noChangeArrowheads="1"/>
          </p:cNvSpPr>
          <p:nvPr>
            <p:ph type="dt" idx="12"/>
          </p:nvPr>
        </p:nvSpPr>
        <p:spPr>
          <a:xfrm>
            <a:off x="914400" y="9566275"/>
            <a:ext cx="4206875" cy="5143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algn="l">
              <a:buSzPts val="1400"/>
              <a:defRPr>
                <a:solidFill>
                  <a:srgbClr val="888888"/>
                </a:solidFill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39001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82CDE07E-AD25-A90D-686C-9A4C7C7E67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C3F2DE-F4BA-6707-FF73-504F5A454A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B561EE-DA50-5A58-DAB2-11958F4C3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2717B9-E689-C15A-5635-09CE708A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22EE4E04-CAB6-45FD-B6A5-70BA5A1AB8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8814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6ABEE283-7F72-67D9-3BE5-5B00A60781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829E60-7AEA-BE32-A36E-955C8F842D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F23E21-35E2-1E6E-FEA2-9708B8399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B15F0B-04EF-8B30-0020-5F1CC02D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113F78-9D69-4F3B-8282-D860D50CB0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20131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E17521B4-C692-F13B-F74D-8CC4852F47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15A589-F13E-F083-4F09-351AA74F6B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3689BE-71C8-F7B6-3963-FBA0E8073E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6EA1C4-0C7C-307A-645E-FECAF97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3393C4-E4D4-4438-AE71-F97D36C42C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8543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38E0D51A-FA66-AC2E-57D7-176DF7DB5C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A5526E3-6BFF-65EA-47AA-50ACFBB8A7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5AF74FB-4E73-3FF4-0324-42400797D5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042A6E6-84A5-E49D-5246-2A01F83F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476B4-9FE6-4DA8-95B4-E7DE25569B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453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E367C1E0-868F-3647-EB6B-7EAF5A5A9A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A5307E22-C4C0-FE41-B38B-E93981876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091ED68-2467-0C2D-BC28-E31F4BF93D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C316E00-75DA-1BBB-7687-F2723741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69A83-C281-4324-B654-7458514DDF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7345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9561BEAC-D015-A6F3-AEFC-D9278356E2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29CFAA-9A21-EF55-E83C-8E9BCFA43D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5A318F-2488-40F5-A437-313B34C7C3EB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D96D4B-FCA1-D8FF-8529-8C4E54A711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B9E985-E319-C2D8-78C4-35279B6D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19B6E-3B17-4F2D-8F0C-2D843F9480C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6147596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FAD3FAC1-CA3F-C8AC-3CBB-5AA54A09EE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2D1A742-E6BF-288D-CF2E-4F951B392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EFA51C2-5211-9DE3-21B9-4DEAE9654E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015BBD1-6BC2-E21E-8C50-A82950CA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FC4D9-6F46-45F8-A6DC-16A1B7274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60420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029DF4-C9D3-60F4-9AD8-D069BE7762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45D9F6-E362-1749-2A06-CD8A4D23FF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B83713-0A2C-4EAB-F687-3BF32974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EF4F2-1E44-4321-94A0-4F79541062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4716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DC7BE13-46AD-D592-97A6-231826EF1E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1B9EA75-812A-B90C-C3AC-DBBCE4C33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54A74DC-7C9E-4202-BAA7-225CF72B5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B2A01B6-E157-3D61-917B-D689A0DF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6A6D8-4AA9-44BC-BEB2-608356DCB3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466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9F8C24EE-DA43-8BE6-D24A-FEB527B5CF20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32C31C-8C4F-BC96-ED5A-3AB135D336D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6D4A6F-95B1-EBFF-AC28-0C0C0405DE6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DCDB1B07-6302-7EAB-E499-8A7FEC0621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98ECB5F-07CA-39D0-87FE-EFC836A546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FFA8305-1393-5325-DCEA-3FBEDC6B29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8E6AB6C-7C00-DC5A-B9FD-1B35A093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5ACA9-E6D4-4EA3-9AF3-F6462CC979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80164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297D8744-8615-4FAB-2F0F-416A4E4F76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8590DF-C843-8433-BAD1-13A946981E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426D00-3A0A-B0D5-C841-2C5C67540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6719DD-6EAB-31CB-A9AD-4BB85633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B5E3A-A64F-4F6B-90CA-CF7AECA8E9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99258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FA342522-EF48-1B36-8BFD-3C9E1BE82AF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261D12-54F2-4C65-99DA-05E1ABC632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9C331D-4295-1B82-9FB3-80B34AF939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E2747C-E1B8-3A7F-F6C7-CC8306B8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C1F200-C36B-4FB3-A12A-69AC9B2456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13481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DAC8DE3B-9C99-23FA-7352-A7D5C7D4E7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DC6E88-05F6-DAFF-B66D-90EF3D6E97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1BBA05-6E3A-9D2B-C23C-B50467C5BF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7D0699-A829-B45D-C7C8-30F61377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46F6A71C-346E-4246-82DA-94F6713BF0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43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131ED9E2-7329-A6AE-C890-0498A14960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0BF317-E236-0028-94F6-31EBDBC10A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595DE-82A4-3F50-9028-4AA3FBA890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50AC20-8C7C-C0AC-86C7-4E1EBA35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2A308-4D11-4058-BB4B-005A0552FD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22221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4C2B1524-239B-D0AD-AFB4-7CF80BF489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4A3F4B8-F33A-2B8D-7805-43C466346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304F53-C508-B4A9-832C-53378F97C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D8C70E-36D6-D8C4-EDD7-766B368C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6D09D-46CF-4E49-BAEA-4053F8D879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4266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4170F1C7-3FD9-982E-73D6-DC2BBD5D35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F2251D5-D3F6-8DD0-77CE-9BEC91660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60CD2A6-C17C-6234-E12C-D071EB9E23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7216FAE-97F5-415B-17DB-10CE18E9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DCE06-41A4-4632-8E5B-4B27DD2DD1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6539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EA5E35B2-11E1-ADCF-4483-FAC3AF0DA8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B8EEC45-D0A5-9EAB-10DA-636CF82C96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3EA4DC-56F6-4DA9-9A82-8CC6677E6211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6D82A93-0EA5-4DAE-BA5A-134132BD9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4A15FC0-7E3A-7864-7DAB-D330F6AB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5F271-305D-45B6-B91E-8F56879D1A5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38530205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1A162694-A2E5-EB25-307D-ABB33587D5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9B36468D-2430-EAC9-19FA-3BF471790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C75A9BD-AA86-7BA4-F520-0A992BC190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818C215-A0AF-BEA2-6C4E-01B2E144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5099B4-5656-4142-BDF1-3CC7D24392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0967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6F568517-14C1-A05F-48A5-954281BB56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BF85A2-E4E3-1A9D-75B9-0CE480DCCD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9D47777-5010-B19B-2062-0F79AE026C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93D3096-1D5A-599F-2C42-DC637D24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61CDE8-55C5-4DF4-B53F-D15100B024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2260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88E800-6551-AE11-1953-13A6099CDD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EC366B-CDA2-151B-A93D-315C00FF70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17E7C8-2119-DDF1-1E53-70665559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C68B2A-595E-4E33-9CF5-86F12077E5E7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558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55E02-F4FF-DA8F-8EF1-C0CAC0BC02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0BE9470-D8F1-B71A-ABD4-93A7F985BE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5A9ADB1-227F-B33E-E7BC-56DE3C341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7FF0BD7-BD61-CA97-125A-CC896F0F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70F17C-2346-45F2-8FF6-59082143EC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16558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BBB843FE-E850-8B0C-EFE9-87EED175FE9D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228579-19D9-2FBE-C88D-CD6442C4180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140C5D-2FF3-1549-0667-1C6E26CBD47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3F37E84B-4C8C-35FF-D9D1-4B1979D48E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966F0CE-AA98-375E-2E31-B63C980E0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1FFD826-3B58-0EDE-C3D8-3F65A28793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BEEE838-C497-E739-3325-178610C8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B3AF9-DDF1-470A-94D0-7F1D14B87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47772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D2E71254-E734-DFC2-D5FC-BF769F1F6E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5EFAE1-FC34-CB34-E629-8BB88271E7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B47A34-B71A-32C1-A4F4-B90CA5D4DD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9D5D5F-E3DA-D60D-BE68-3A08E3E3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40F3C-EB35-4C97-AB1B-3A06C4B1E9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85886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54F8F4DE-0F9C-553C-7F5F-23D906296F0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C1E64A-2068-C34A-7529-DE1FC56F6F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1C1C73-FFCC-3999-1D8E-C0CBFA94AE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5AA1F4-32A5-F188-FA0E-2B952166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BFB7B-B818-4307-898E-9D84AFEDAF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5802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9F0E1A17-5B45-5126-1C8F-9516CC2BF4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0D76AFD6-2994-F89A-BA52-64435F480B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4AAF2E-1C46-45FC-BED1-3A5499E75C13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5F32DEE-9B62-09BB-B13A-BE6F695C7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F5C4570D-970E-D012-6706-D6CE00BA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08A7C6-C49C-4734-947A-559D15BD656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300256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B8F3F24E-1798-A183-5C7D-0D4D912731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81C352C-34F8-9B16-0B62-A1C5337853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AD420-BFF4-42BF-8EC9-A3384BFFC07D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24B7A9-C760-146E-0CBA-BC976A6ECD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FDB57E9-E942-75CD-00D2-ADB7D692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61F70A-4585-4B20-BD9F-26B1D6FA232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516085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22872F4-861C-72DF-0734-0E58ABCDA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7E7F7-9A31-430D-BBB4-98998BF47EBD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C7D425-412C-35B1-8203-0CAB64F46D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8441A3-ECD0-D573-F3DF-FD6B4777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9248E-7817-4386-8DD3-FA9D057C15B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594080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07C2F89-56B2-B6CC-5BD5-0049EFCE81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03678BC-EAB5-89DA-85DC-3EBE17044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867FB-9AE1-4732-90ED-CDCB13692488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C2E6723-8AAF-4B75-92C1-FC662ED90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8DFEBC7-543C-35F0-A9F6-60CFE62F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57737-FC91-4CED-BC99-82E34BE4394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7503930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AE658CEB-C087-37FA-946D-D87BFAD4BA87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4DEE9-9FCE-93DC-A94D-83E3DE3AD63A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D9118-22BC-14C1-801A-C055DB6FD97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54F07F58-88F7-3BF8-50C7-9F46F386E5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CAD5087-1C9B-A88D-92E5-0E43CBB059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fld id="{0E724587-A8BB-49B3-9230-59F48100DEAC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A4C2872-7FF9-CC4E-3FE6-D71877C0A0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45FB887-A861-FDE7-5D49-B233ED1B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DABB4-960A-42AF-8CA7-78725B299F4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688083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Relationship Id="rId14" Type="http://schemas.openxmlformats.org/officeDocument/2006/relationships/image" Target="../media/image1.png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Relationship Id="rId14" Type="http://schemas.openxmlformats.org/officeDocument/2006/relationships/image" Target="../media/image2.jpe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8.xml" /><Relationship Id="rId7" Type="http://schemas.openxmlformats.org/officeDocument/2006/relationships/slideLayout" Target="../slideLayouts/slideLayout42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7.xml" /><Relationship Id="rId1" Type="http://schemas.openxmlformats.org/officeDocument/2006/relationships/slideLayout" Target="../slideLayouts/slideLayout36.xml" /><Relationship Id="rId6" Type="http://schemas.openxmlformats.org/officeDocument/2006/relationships/slideLayout" Target="../slideLayouts/slideLayout41.xml" /><Relationship Id="rId11" Type="http://schemas.openxmlformats.org/officeDocument/2006/relationships/slideLayout" Target="../slideLayouts/slideLayout46.xml" /><Relationship Id="rId5" Type="http://schemas.openxmlformats.org/officeDocument/2006/relationships/slideLayout" Target="../slideLayouts/slideLayout40.xml" /><Relationship Id="rId10" Type="http://schemas.openxmlformats.org/officeDocument/2006/relationships/slideLayout" Target="../slideLayouts/slideLayout45.xml" /><Relationship Id="rId4" Type="http://schemas.openxmlformats.org/officeDocument/2006/relationships/slideLayout" Target="../slideLayouts/slideLayout39.xml" /><Relationship Id="rId9" Type="http://schemas.openxmlformats.org/officeDocument/2006/relationships/slideLayout" Target="../slideLayouts/slideLayout44.xml" /><Relationship Id="rId14" Type="http://schemas.openxmlformats.org/officeDocument/2006/relationships/image" Target="../media/image2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F35BF-4005-6209-60FD-CF91D1598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5456DC58-87D8-AB34-C3AE-6EFA5A2A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986D0285-A602-BC61-1460-6C755882D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909A200-23F8-3976-F7DC-4B029FFD2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Date Placeholder 3">
            <a:extLst>
              <a:ext uri="{FF2B5EF4-FFF2-40B4-BE49-F238E27FC236}">
                <a16:creationId xmlns:a16="http://schemas.microsoft.com/office/drawing/2014/main" id="{0FBE841A-C055-F31D-AFCF-BB425687CB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rgbClr val="898989"/>
                </a:solidFill>
              </a:defRPr>
            </a:lvl1pPr>
          </a:lstStyle>
          <a:p>
            <a:fld id="{ED9D6A95-231D-4A86-BFB9-EDB36CFE2BE6}" type="datetime1">
              <a:rPr lang="en-US" altLang="en-US"/>
              <a:pPr/>
              <a:t>12/18/2024</a:t>
            </a:fld>
            <a:endParaRPr lang="en-US" altLang="en-US"/>
          </a:p>
        </p:txBody>
      </p:sp>
      <p:sp>
        <p:nvSpPr>
          <p:cNvPr id="1031" name="Footer Placeholder 4">
            <a:extLst>
              <a:ext uri="{FF2B5EF4-FFF2-40B4-BE49-F238E27FC236}">
                <a16:creationId xmlns:a16="http://schemas.microsoft.com/office/drawing/2014/main" id="{BF11D257-EDB5-AB8B-224D-8AEDACD8217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500">
                <a:solidFill>
                  <a:srgbClr val="898989"/>
                </a:solidFill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051C3-37AD-D279-B1A6-E80556BF5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4200">
                <a:solidFill>
                  <a:srgbClr val="B71E42"/>
                </a:solidFill>
              </a:defRPr>
            </a:lvl1pPr>
          </a:lstStyle>
          <a:p>
            <a:fld id="{3C76F3CC-CB77-4649-8E9F-1E2C121BC7A8}" type="slidenum">
              <a:rPr lang="en-IN" altLang="en-US"/>
              <a:pPr/>
              <a:t>‹#›</a:t>
            </a:fld>
            <a:endParaRPr lang="en-IN" altLang="en-US"/>
          </a:p>
        </p:txBody>
      </p:sp>
      <p:cxnSp>
        <p:nvCxnSpPr>
          <p:cNvPr id="1033" name="Straight Connector 9">
            <a:extLst>
              <a:ext uri="{FF2B5EF4-FFF2-40B4-BE49-F238E27FC236}">
                <a16:creationId xmlns:a16="http://schemas.microsoft.com/office/drawing/2014/main" id="{BDC57524-6CB7-27E7-1F0A-1FFFF15C9F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51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56C338-5DC6-D3CF-D779-CFCDEFAA1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051" name="Picture 6">
            <a:extLst>
              <a:ext uri="{FF2B5EF4-FFF2-40B4-BE49-F238E27FC236}">
                <a16:creationId xmlns:a16="http://schemas.microsoft.com/office/drawing/2014/main" id="{55625065-3D48-B2AF-F663-18BDC8C5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052" name="Title Placeholder 1">
            <a:extLst>
              <a:ext uri="{FF2B5EF4-FFF2-40B4-BE49-F238E27FC236}">
                <a16:creationId xmlns:a16="http://schemas.microsoft.com/office/drawing/2014/main" id="{DE5E4CBE-049D-10BA-0052-3819225D9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8CC445ED-1327-C05E-8C28-8B4A2FE0A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Date Placeholder 3">
            <a:extLst>
              <a:ext uri="{FF2B5EF4-FFF2-40B4-BE49-F238E27FC236}">
                <a16:creationId xmlns:a16="http://schemas.microsoft.com/office/drawing/2014/main" id="{35A2FCEB-EC40-7162-5BC9-CA6D906D2F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2055" name="Footer Placeholder 4">
            <a:extLst>
              <a:ext uri="{FF2B5EF4-FFF2-40B4-BE49-F238E27FC236}">
                <a16:creationId xmlns:a16="http://schemas.microsoft.com/office/drawing/2014/main" id="{FF9380FE-0201-A5AD-77C2-C272248366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6961-DF50-8696-3B5D-B3A24E3A3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2923BEAD-B62C-4BE0-9293-B28B939DA0DA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2057" name="Straight Connector 9">
            <a:extLst>
              <a:ext uri="{FF2B5EF4-FFF2-40B4-BE49-F238E27FC236}">
                <a16:creationId xmlns:a16="http://schemas.microsoft.com/office/drawing/2014/main" id="{11EABF6B-6461-7050-489C-242418A7D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52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642A4B-34F1-1341-4214-6E24AF8CF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B923A9F4-D333-E836-3F6A-C1B5AA25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076" name="Title Placeholder 1">
            <a:extLst>
              <a:ext uri="{FF2B5EF4-FFF2-40B4-BE49-F238E27FC236}">
                <a16:creationId xmlns:a16="http://schemas.microsoft.com/office/drawing/2014/main" id="{78D0D006-6113-0216-23C2-24EEEE70A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6126D218-B0E9-936F-FA02-8AB26A034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Date Placeholder 3">
            <a:extLst>
              <a:ext uri="{FF2B5EF4-FFF2-40B4-BE49-F238E27FC236}">
                <a16:creationId xmlns:a16="http://schemas.microsoft.com/office/drawing/2014/main" id="{DE64165E-8C45-AF90-A908-F579907E04B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3079" name="Footer Placeholder 4">
            <a:extLst>
              <a:ext uri="{FF2B5EF4-FFF2-40B4-BE49-F238E27FC236}">
                <a16:creationId xmlns:a16="http://schemas.microsoft.com/office/drawing/2014/main" id="{BE852629-6B19-CEFA-4FC4-94E28301EB5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2259-EDF3-AE7C-387E-C243497C3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CB4D5547-A195-43F6-A11C-AD4F195E2555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3081" name="Straight Connector 9">
            <a:extLst>
              <a:ext uri="{FF2B5EF4-FFF2-40B4-BE49-F238E27FC236}">
                <a16:creationId xmlns:a16="http://schemas.microsoft.com/office/drawing/2014/main" id="{25F2991A-AC63-623A-E6C7-0315D10775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53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3E778A-A82F-363A-49C0-35A55FA23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D5AE4FD3-716E-4000-4F00-55924D52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100" name="Title Placeholder 1">
            <a:extLst>
              <a:ext uri="{FF2B5EF4-FFF2-40B4-BE49-F238E27FC236}">
                <a16:creationId xmlns:a16="http://schemas.microsoft.com/office/drawing/2014/main" id="{5F6164D1-680A-34EC-0320-E0548217F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1" name="Text Placeholder 2">
            <a:extLst>
              <a:ext uri="{FF2B5EF4-FFF2-40B4-BE49-F238E27FC236}">
                <a16:creationId xmlns:a16="http://schemas.microsoft.com/office/drawing/2014/main" id="{41C3B99C-45DC-F69A-0A2F-E824681611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2" name="Date Placeholder 3">
            <a:extLst>
              <a:ext uri="{FF2B5EF4-FFF2-40B4-BE49-F238E27FC236}">
                <a16:creationId xmlns:a16="http://schemas.microsoft.com/office/drawing/2014/main" id="{8A18EE18-ED7C-0D64-7224-08A5A7F3E0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4103" name="Footer Placeholder 4">
            <a:extLst>
              <a:ext uri="{FF2B5EF4-FFF2-40B4-BE49-F238E27FC236}">
                <a16:creationId xmlns:a16="http://schemas.microsoft.com/office/drawing/2014/main" id="{CCD55B66-4CE0-5762-6CDF-58EADB0520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DB4B7-80FE-2C9E-43B3-BBF2D7570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0803183A-CA56-4D99-B237-2C6844F3A1ED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cxnSp>
        <p:nvCxnSpPr>
          <p:cNvPr id="4105" name="Straight Connector 9">
            <a:extLst>
              <a:ext uri="{FF2B5EF4-FFF2-40B4-BE49-F238E27FC236}">
                <a16:creationId xmlns:a16="http://schemas.microsoft.com/office/drawing/2014/main" id="{69E7D207-D0B8-4FD4-F79C-0639A51C3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54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7" Type="http://schemas.openxmlformats.org/officeDocument/2006/relationships/image" Target="../media/image3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13" Type="http://schemas.openxmlformats.org/officeDocument/2006/relationships/image" Target="../media/image44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12" Type="http://schemas.openxmlformats.org/officeDocument/2006/relationships/image" Target="../media/image43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2.png" /><Relationship Id="rId5" Type="http://schemas.openxmlformats.org/officeDocument/2006/relationships/image" Target="../media/image36.png" /><Relationship Id="rId15" Type="http://schemas.openxmlformats.org/officeDocument/2006/relationships/image" Target="../media/image4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Relationship Id="rId14" Type="http://schemas.openxmlformats.org/officeDocument/2006/relationships/image" Target="../media/image45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9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8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 /><Relationship Id="rId13" Type="http://schemas.openxmlformats.org/officeDocument/2006/relationships/image" Target="../media/image59.png" /><Relationship Id="rId18" Type="http://schemas.openxmlformats.org/officeDocument/2006/relationships/image" Target="../media/image64.png" /><Relationship Id="rId3" Type="http://schemas.openxmlformats.org/officeDocument/2006/relationships/image" Target="../media/image49.png" /><Relationship Id="rId21" Type="http://schemas.openxmlformats.org/officeDocument/2006/relationships/image" Target="../media/image67.png" /><Relationship Id="rId7" Type="http://schemas.openxmlformats.org/officeDocument/2006/relationships/image" Target="../media/image53.png" /><Relationship Id="rId12" Type="http://schemas.openxmlformats.org/officeDocument/2006/relationships/image" Target="../media/image58.png" /><Relationship Id="rId17" Type="http://schemas.openxmlformats.org/officeDocument/2006/relationships/image" Target="../media/image63.png" /><Relationship Id="rId25" Type="http://schemas.openxmlformats.org/officeDocument/2006/relationships/image" Target="../media/image71.png" /><Relationship Id="rId2" Type="http://schemas.openxmlformats.org/officeDocument/2006/relationships/notesSlide" Target="../notesSlides/notesSlide5.xml" /><Relationship Id="rId16" Type="http://schemas.openxmlformats.org/officeDocument/2006/relationships/image" Target="../media/image62.png" /><Relationship Id="rId20" Type="http://schemas.openxmlformats.org/officeDocument/2006/relationships/image" Target="../media/image66.png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52.png" /><Relationship Id="rId11" Type="http://schemas.openxmlformats.org/officeDocument/2006/relationships/image" Target="../media/image57.png" /><Relationship Id="rId24" Type="http://schemas.openxmlformats.org/officeDocument/2006/relationships/image" Target="../media/image70.png" /><Relationship Id="rId5" Type="http://schemas.openxmlformats.org/officeDocument/2006/relationships/image" Target="../media/image51.png" /><Relationship Id="rId15" Type="http://schemas.openxmlformats.org/officeDocument/2006/relationships/image" Target="../media/image61.png" /><Relationship Id="rId23" Type="http://schemas.openxmlformats.org/officeDocument/2006/relationships/image" Target="../media/image69.png" /><Relationship Id="rId10" Type="http://schemas.openxmlformats.org/officeDocument/2006/relationships/image" Target="../media/image56.png" /><Relationship Id="rId19" Type="http://schemas.openxmlformats.org/officeDocument/2006/relationships/image" Target="../media/image65.png" /><Relationship Id="rId4" Type="http://schemas.openxmlformats.org/officeDocument/2006/relationships/image" Target="../media/image50.png" /><Relationship Id="rId9" Type="http://schemas.openxmlformats.org/officeDocument/2006/relationships/image" Target="../media/image55.png" /><Relationship Id="rId14" Type="http://schemas.openxmlformats.org/officeDocument/2006/relationships/image" Target="../media/image60.png" /><Relationship Id="rId22" Type="http://schemas.openxmlformats.org/officeDocument/2006/relationships/image" Target="../media/image68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13" Type="http://schemas.openxmlformats.org/officeDocument/2006/relationships/image" Target="../media/image25.png" /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12" Type="http://schemas.openxmlformats.org/officeDocument/2006/relationships/image" Target="../media/image24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11" Type="http://schemas.openxmlformats.org/officeDocument/2006/relationships/image" Target="../media/image23.png" /><Relationship Id="rId5" Type="http://schemas.openxmlformats.org/officeDocument/2006/relationships/image" Target="../media/image18.png" /><Relationship Id="rId10" Type="http://schemas.openxmlformats.org/officeDocument/2006/relationships/image" Target="../media/image22.png" /><Relationship Id="rId4" Type="http://schemas.openxmlformats.org/officeDocument/2006/relationships/image" Target="../media/image17.png" /><Relationship Id="rId9" Type="http://schemas.openxmlformats.org/officeDocument/2006/relationships/image" Target="../media/image14.png" /><Relationship Id="rId14" Type="http://schemas.openxmlformats.org/officeDocument/2006/relationships/image" Target="../media/image26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669A6C-C196-25F3-1C81-C366A85F2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8613" y="2419350"/>
            <a:ext cx="7167562" cy="597599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/>
          <a:p>
            <a:pPr marL="117475" algn="ctr">
              <a:lnSpc>
                <a:spcPct val="100000"/>
              </a:lnSpc>
              <a:spcBef>
                <a:spcPts val="63"/>
              </a:spcBef>
            </a:pPr>
            <a:endParaRPr lang="en-US" altLang="en-US" sz="3800" b="1" cap="none" dirty="0"/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4339B4C8-40C2-47AB-E467-1A0C43C29A5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8288000" cy="10287000"/>
          </a:xfrm>
          <a:custGeom>
            <a:avLst/>
            <a:gdLst>
              <a:gd name="T0" fmla="*/ 18288000 w 18288000"/>
              <a:gd name="T1" fmla="*/ 9998278 h 10287000"/>
              <a:gd name="T2" fmla="*/ 17990148 w 18288000"/>
              <a:gd name="T3" fmla="*/ 9998278 h 10287000"/>
              <a:gd name="T4" fmla="*/ 17990148 w 18288000"/>
              <a:gd name="T5" fmla="*/ 300405 h 10287000"/>
              <a:gd name="T6" fmla="*/ 18287950 w 18288000"/>
              <a:gd name="T7" fmla="*/ 300405 h 10287000"/>
              <a:gd name="T8" fmla="*/ 18287950 w 18288000"/>
              <a:gd name="T9" fmla="*/ 262305 h 10287000"/>
              <a:gd name="T10" fmla="*/ 17990148 w 18288000"/>
              <a:gd name="T11" fmla="*/ 262305 h 10287000"/>
              <a:gd name="T12" fmla="*/ 17990148 w 18288000"/>
              <a:gd name="T13" fmla="*/ 0 h 10287000"/>
              <a:gd name="T14" fmla="*/ 17952048 w 18288000"/>
              <a:gd name="T15" fmla="*/ 0 h 10287000"/>
              <a:gd name="T16" fmla="*/ 17952048 w 18288000"/>
              <a:gd name="T17" fmla="*/ 262305 h 10287000"/>
              <a:gd name="T18" fmla="*/ 17952048 w 18288000"/>
              <a:gd name="T19" fmla="*/ 300405 h 10287000"/>
              <a:gd name="T20" fmla="*/ 17952048 w 18288000"/>
              <a:gd name="T21" fmla="*/ 9998278 h 10287000"/>
              <a:gd name="T22" fmla="*/ 328091 w 18288000"/>
              <a:gd name="T23" fmla="*/ 9998278 h 10287000"/>
              <a:gd name="T24" fmla="*/ 328091 w 18288000"/>
              <a:gd name="T25" fmla="*/ 300405 h 10287000"/>
              <a:gd name="T26" fmla="*/ 17952048 w 18288000"/>
              <a:gd name="T27" fmla="*/ 300405 h 10287000"/>
              <a:gd name="T28" fmla="*/ 17952048 w 18288000"/>
              <a:gd name="T29" fmla="*/ 262305 h 10287000"/>
              <a:gd name="T30" fmla="*/ 328091 w 18288000"/>
              <a:gd name="T31" fmla="*/ 262305 h 10287000"/>
              <a:gd name="T32" fmla="*/ 328091 w 18288000"/>
              <a:gd name="T33" fmla="*/ 0 h 10287000"/>
              <a:gd name="T34" fmla="*/ 289991 w 18288000"/>
              <a:gd name="T35" fmla="*/ 0 h 10287000"/>
              <a:gd name="T36" fmla="*/ 289991 w 18288000"/>
              <a:gd name="T37" fmla="*/ 262305 h 10287000"/>
              <a:gd name="T38" fmla="*/ 0 w 18288000"/>
              <a:gd name="T39" fmla="*/ 262305 h 10287000"/>
              <a:gd name="T40" fmla="*/ 0 w 18288000"/>
              <a:gd name="T41" fmla="*/ 300405 h 10287000"/>
              <a:gd name="T42" fmla="*/ 289991 w 18288000"/>
              <a:gd name="T43" fmla="*/ 300405 h 10287000"/>
              <a:gd name="T44" fmla="*/ 289991 w 18288000"/>
              <a:gd name="T45" fmla="*/ 9998278 h 10287000"/>
              <a:gd name="T46" fmla="*/ 0 w 18288000"/>
              <a:gd name="T47" fmla="*/ 9998278 h 10287000"/>
              <a:gd name="T48" fmla="*/ 0 w 18288000"/>
              <a:gd name="T49" fmla="*/ 10036378 h 10287000"/>
              <a:gd name="T50" fmla="*/ 289991 w 18288000"/>
              <a:gd name="T51" fmla="*/ 10036378 h 10287000"/>
              <a:gd name="T52" fmla="*/ 289991 w 18288000"/>
              <a:gd name="T53" fmla="*/ 10286987 h 10287000"/>
              <a:gd name="T54" fmla="*/ 328091 w 18288000"/>
              <a:gd name="T55" fmla="*/ 10286987 h 10287000"/>
              <a:gd name="T56" fmla="*/ 328091 w 18288000"/>
              <a:gd name="T57" fmla="*/ 10036378 h 10287000"/>
              <a:gd name="T58" fmla="*/ 17952048 w 18288000"/>
              <a:gd name="T59" fmla="*/ 10036378 h 10287000"/>
              <a:gd name="T60" fmla="*/ 17952048 w 18288000"/>
              <a:gd name="T61" fmla="*/ 10286987 h 10287000"/>
              <a:gd name="T62" fmla="*/ 17990148 w 18288000"/>
              <a:gd name="T63" fmla="*/ 10286987 h 10287000"/>
              <a:gd name="T64" fmla="*/ 17990148 w 18288000"/>
              <a:gd name="T65" fmla="*/ 10036378 h 10287000"/>
              <a:gd name="T66" fmla="*/ 18288000 w 18288000"/>
              <a:gd name="T67" fmla="*/ 10036378 h 10287000"/>
              <a:gd name="T68" fmla="*/ 18288000 w 18288000"/>
              <a:gd name="T69" fmla="*/ 9998278 h 1028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88000" h="10287000">
                <a:moveTo>
                  <a:pt x="18288000" y="9998278"/>
                </a:moveTo>
                <a:lnTo>
                  <a:pt x="17990148" y="9998278"/>
                </a:lnTo>
                <a:lnTo>
                  <a:pt x="17990148" y="300405"/>
                </a:lnTo>
                <a:lnTo>
                  <a:pt x="18287950" y="300405"/>
                </a:lnTo>
                <a:lnTo>
                  <a:pt x="18287950" y="262305"/>
                </a:lnTo>
                <a:lnTo>
                  <a:pt x="17990148" y="262305"/>
                </a:lnTo>
                <a:lnTo>
                  <a:pt x="17990148" y="0"/>
                </a:lnTo>
                <a:lnTo>
                  <a:pt x="17952048" y="0"/>
                </a:lnTo>
                <a:lnTo>
                  <a:pt x="17952048" y="262305"/>
                </a:lnTo>
                <a:lnTo>
                  <a:pt x="17952048" y="300405"/>
                </a:lnTo>
                <a:lnTo>
                  <a:pt x="17952048" y="9998278"/>
                </a:lnTo>
                <a:lnTo>
                  <a:pt x="328091" y="9998278"/>
                </a:lnTo>
                <a:lnTo>
                  <a:pt x="328091" y="300405"/>
                </a:lnTo>
                <a:lnTo>
                  <a:pt x="17952048" y="300405"/>
                </a:lnTo>
                <a:lnTo>
                  <a:pt x="17952048" y="262305"/>
                </a:lnTo>
                <a:lnTo>
                  <a:pt x="328091" y="262305"/>
                </a:lnTo>
                <a:lnTo>
                  <a:pt x="328091" y="0"/>
                </a:lnTo>
                <a:lnTo>
                  <a:pt x="289991" y="0"/>
                </a:lnTo>
                <a:lnTo>
                  <a:pt x="289991" y="262305"/>
                </a:lnTo>
                <a:lnTo>
                  <a:pt x="0" y="262305"/>
                </a:lnTo>
                <a:lnTo>
                  <a:pt x="0" y="300405"/>
                </a:lnTo>
                <a:lnTo>
                  <a:pt x="289991" y="300405"/>
                </a:lnTo>
                <a:lnTo>
                  <a:pt x="289991" y="9998278"/>
                </a:lnTo>
                <a:lnTo>
                  <a:pt x="0" y="9998278"/>
                </a:lnTo>
                <a:lnTo>
                  <a:pt x="0" y="10036378"/>
                </a:lnTo>
                <a:lnTo>
                  <a:pt x="289991" y="10036378"/>
                </a:lnTo>
                <a:lnTo>
                  <a:pt x="289991" y="10286987"/>
                </a:lnTo>
                <a:lnTo>
                  <a:pt x="328091" y="10286987"/>
                </a:lnTo>
                <a:lnTo>
                  <a:pt x="328091" y="10036378"/>
                </a:lnTo>
                <a:lnTo>
                  <a:pt x="17952048" y="10036378"/>
                </a:lnTo>
                <a:lnTo>
                  <a:pt x="17952048" y="10286987"/>
                </a:lnTo>
                <a:lnTo>
                  <a:pt x="17990148" y="10286987"/>
                </a:lnTo>
                <a:lnTo>
                  <a:pt x="17990148" y="10036378"/>
                </a:lnTo>
                <a:lnTo>
                  <a:pt x="18288000" y="10036378"/>
                </a:lnTo>
                <a:lnTo>
                  <a:pt x="18288000" y="99982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264C528-CE29-26BE-D9AD-6A1352DC55F8}"/>
              </a:ext>
            </a:extLst>
          </p:cNvPr>
          <p:cNvSpPr txBox="1"/>
          <p:nvPr/>
        </p:nvSpPr>
        <p:spPr>
          <a:xfrm>
            <a:off x="11890664" y="3016949"/>
            <a:ext cx="5268912" cy="35017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12065" rIns="0" bIns="0">
            <a:spAutoFit/>
          </a:bodyPr>
          <a:lstStyle/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Y</a:t>
            </a:r>
            <a:r>
              <a:rPr sz="3250" b="1" spc="-4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sz="3250" b="1" spc="-2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T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17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A</a:t>
            </a:r>
            <a:r>
              <a:rPr sz="3250" b="1" spc="-3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4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2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B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2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R</a:t>
            </a:r>
            <a:r>
              <a:rPr sz="3250" b="1" spc="-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S</a:t>
            </a:r>
            <a:r>
              <a:rPr sz="3250" b="1" spc="-47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: </a:t>
            </a:r>
            <a:r>
              <a:rPr sz="3250" b="1" spc="-26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</a:t>
            </a:r>
            <a:r>
              <a:rPr lang="en-IN" sz="3250" b="1" spc="-26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SHRI KASHIKA M</a:t>
            </a: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sz="3250" b="1" spc="-1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lang="en-IN" sz="3250" b="1" spc="-2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SAMEETHA  J   SHERINA  MERLINE  X</a:t>
            </a:r>
            <a:endParaRPr lang="en-GB" sz="3250" b="1" spc="-215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latin typeface="Verdana"/>
              <a:cs typeface="Verdana"/>
            </a:endParaRP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lang="en-GB" sz="3250" b="1" spc="-2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  SIVASRI D</a:t>
            </a:r>
            <a:endParaRPr lang="en-IN" sz="3250" b="1" spc="-215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latin typeface="Verdana"/>
              <a:cs typeface="Verdana"/>
            </a:endParaRP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lang="en-IN" sz="325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</a:t>
            </a:r>
            <a:endParaRPr sz="325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95A3F2-3B24-4905-0E4F-18D0CBEC7D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3419475"/>
            <a:ext cx="162067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22225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lang="en-US" altLang="en-US" sz="8500" cap="none"/>
              <a:t>WEEK 4 ACTIVITY</a:t>
            </a:r>
            <a:br>
              <a:rPr lang="en-US" altLang="en-US" sz="8500" cap="none"/>
            </a:br>
            <a:r>
              <a:rPr lang="en-US" altLang="en-US" sz="8500" cap="none"/>
              <a:t>USER PARTICIPANT MAPPING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3EEC96-C486-F270-6F90-C361EB8BE52A}"/>
              </a:ext>
            </a:extLst>
          </p:cNvPr>
          <p:cNvSpPr txBox="1"/>
          <p:nvPr/>
        </p:nvSpPr>
        <p:spPr>
          <a:xfrm>
            <a:off x="8272463" y="4781550"/>
            <a:ext cx="1741487" cy="660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100"/>
              </a:spcBef>
            </a:pPr>
            <a:r>
              <a:rPr lang="en-US" altLang="en-US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APPLICATION &amp;  DEVICES</a:t>
            </a:r>
            <a:endParaRPr lang="en-US" alt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8371" name="object 3">
            <a:extLst>
              <a:ext uri="{FF2B5EF4-FFF2-40B4-BE49-F238E27FC236}">
                <a16:creationId xmlns:a16="http://schemas.microsoft.com/office/drawing/2014/main" id="{1E6D08E9-4F0F-1A4A-946F-B984A780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61925"/>
            <a:ext cx="11847513" cy="996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329B79F-E06F-7563-F4D3-B0F54F9D6D6D}"/>
              </a:ext>
            </a:extLst>
          </p:cNvPr>
          <p:cNvSpPr txBox="1"/>
          <p:nvPr/>
        </p:nvSpPr>
        <p:spPr>
          <a:xfrm>
            <a:off x="7694613" y="4200525"/>
            <a:ext cx="73660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7BC5A5-F1F2-3122-E917-8810F46B90A2}"/>
              </a:ext>
            </a:extLst>
          </p:cNvPr>
          <p:cNvSpPr txBox="1"/>
          <p:nvPr/>
        </p:nvSpPr>
        <p:spPr>
          <a:xfrm>
            <a:off x="9699625" y="4078288"/>
            <a:ext cx="1052513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5250" indent="-825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CARE  PROVIDERS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720851C-EBFE-E199-8496-82398FC033C0}"/>
              </a:ext>
            </a:extLst>
          </p:cNvPr>
          <p:cNvSpPr txBox="1"/>
          <p:nvPr/>
        </p:nvSpPr>
        <p:spPr>
          <a:xfrm>
            <a:off x="7239000" y="5462588"/>
            <a:ext cx="16478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501650" indent="-4905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DEVICES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3C0CAE-42C3-825E-11BD-ED9D9D5EFD40}"/>
              </a:ext>
            </a:extLst>
          </p:cNvPr>
          <p:cNvSpPr txBox="1"/>
          <p:nvPr/>
        </p:nvSpPr>
        <p:spPr>
          <a:xfrm>
            <a:off x="9848850" y="5462588"/>
            <a:ext cx="97790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30175" indent="-11747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EMERGENCY  SERVICES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EBD76DB-33BA-1A7F-6C1A-05A93A215EAB}"/>
              </a:ext>
            </a:extLst>
          </p:cNvPr>
          <p:cNvSpPr txBox="1"/>
          <p:nvPr/>
        </p:nvSpPr>
        <p:spPr>
          <a:xfrm>
            <a:off x="9271000" y="2698750"/>
            <a:ext cx="152717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309563" indent="-2984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INSURANCE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E0649A3-60F9-28AB-9E17-FEDEA1D50498}"/>
              </a:ext>
            </a:extLst>
          </p:cNvPr>
          <p:cNvSpPr txBox="1"/>
          <p:nvPr/>
        </p:nvSpPr>
        <p:spPr>
          <a:xfrm>
            <a:off x="11144250" y="4856163"/>
            <a:ext cx="141605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54000" indent="-2428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PHARMACEUTICAL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C11F530-F3AC-B6B4-57C2-EEB4782A6CC0}"/>
              </a:ext>
            </a:extLst>
          </p:cNvPr>
          <p:cNvSpPr txBox="1"/>
          <p:nvPr/>
        </p:nvSpPr>
        <p:spPr>
          <a:xfrm>
            <a:off x="7632700" y="7239000"/>
            <a:ext cx="13525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FAMILY MEMBERS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49A16CE-536A-4A23-FE5E-5B9C071A5D9F}"/>
              </a:ext>
            </a:extLst>
          </p:cNvPr>
          <p:cNvSpPr txBox="1"/>
          <p:nvPr/>
        </p:nvSpPr>
        <p:spPr>
          <a:xfrm>
            <a:off x="6778625" y="3330575"/>
            <a:ext cx="1389063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TRAINERS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FAEA362-E569-EC79-0468-6284D085F410}"/>
              </a:ext>
            </a:extLst>
          </p:cNvPr>
          <p:cNvSpPr txBox="1"/>
          <p:nvPr/>
        </p:nvSpPr>
        <p:spPr>
          <a:xfrm>
            <a:off x="12501563" y="5537200"/>
            <a:ext cx="86360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190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 INSTITUTES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9DC0630-8FC2-3C22-6A9E-B75128F0DA67}"/>
              </a:ext>
            </a:extLst>
          </p:cNvPr>
          <p:cNvSpPr txBox="1"/>
          <p:nvPr/>
        </p:nvSpPr>
        <p:spPr>
          <a:xfrm>
            <a:off x="11647488" y="2719388"/>
            <a:ext cx="1284287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 RESEARCHERS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0A880CD-17CD-B3BF-07B8-A939D99E4506}"/>
              </a:ext>
            </a:extLst>
          </p:cNvPr>
          <p:cNvSpPr txBox="1"/>
          <p:nvPr/>
        </p:nvSpPr>
        <p:spPr>
          <a:xfrm>
            <a:off x="7881938" y="1290638"/>
            <a:ext cx="1125537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ANALYST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AE36FE9-9D79-C174-6088-CA6A30E09594}"/>
              </a:ext>
            </a:extLst>
          </p:cNvPr>
          <p:cNvSpPr txBox="1"/>
          <p:nvPr/>
        </p:nvSpPr>
        <p:spPr>
          <a:xfrm>
            <a:off x="5616575" y="2208213"/>
            <a:ext cx="173355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412750" indent="-4016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TELECOMMUNICATION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7A4E8A4-3965-B8C2-1E5F-770A09F699F9}"/>
              </a:ext>
            </a:extLst>
          </p:cNvPr>
          <p:cNvSpPr txBox="1"/>
          <p:nvPr/>
        </p:nvSpPr>
        <p:spPr>
          <a:xfrm>
            <a:off x="4895850" y="6705600"/>
            <a:ext cx="13398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DEVELOPERS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FB0841C-A81A-FF59-C001-AA17B22F9D2F}"/>
              </a:ext>
            </a:extLst>
          </p:cNvPr>
          <p:cNvSpPr txBox="1"/>
          <p:nvPr/>
        </p:nvSpPr>
        <p:spPr>
          <a:xfrm>
            <a:off x="10693400" y="8089900"/>
            <a:ext cx="10382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2225" indent="-95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REGULATORY  AUTHORITIES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6D1C50F-C4CF-650E-B0FB-9CB841CFD096}"/>
              </a:ext>
            </a:extLst>
          </p:cNvPr>
          <p:cNvSpPr txBox="1"/>
          <p:nvPr/>
        </p:nvSpPr>
        <p:spPr>
          <a:xfrm>
            <a:off x="8548688" y="179388"/>
            <a:ext cx="1192212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8425" indent="-873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HEALTH  AUTHORITIES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4F8F884-417E-6241-AB19-145B0809221F}"/>
              </a:ext>
            </a:extLst>
          </p:cNvPr>
          <p:cNvSpPr txBox="1"/>
          <p:nvPr/>
        </p:nvSpPr>
        <p:spPr>
          <a:xfrm>
            <a:off x="13735050" y="4343400"/>
            <a:ext cx="10763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3038" indent="-1603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TECHNOLOGY  VENDORS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FDF174F-1D8F-75CA-DA4C-8D8B466FE64F}"/>
              </a:ext>
            </a:extLst>
          </p:cNvPr>
          <p:cNvSpPr txBox="1"/>
          <p:nvPr/>
        </p:nvSpPr>
        <p:spPr>
          <a:xfrm>
            <a:off x="13222288" y="7334250"/>
            <a:ext cx="5143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MEDIA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B37F058-9956-2E8E-C4F4-21DD7D9139D2}"/>
              </a:ext>
            </a:extLst>
          </p:cNvPr>
          <p:cNvSpPr txBox="1"/>
          <p:nvPr/>
        </p:nvSpPr>
        <p:spPr>
          <a:xfrm>
            <a:off x="8643938" y="9428163"/>
            <a:ext cx="1001712" cy="625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  HEALTH  ORGANIZERS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CCCEEBA-53C9-CC2E-813A-B4ED6CC129BD}"/>
              </a:ext>
            </a:extLst>
          </p:cNvPr>
          <p:cNvSpPr txBox="1"/>
          <p:nvPr/>
        </p:nvSpPr>
        <p:spPr>
          <a:xfrm>
            <a:off x="3246438" y="4887913"/>
            <a:ext cx="1535112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ADVOCACY GROUPS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391" name="object 23">
            <a:extLst>
              <a:ext uri="{FF2B5EF4-FFF2-40B4-BE49-F238E27FC236}">
                <a16:creationId xmlns:a16="http://schemas.microsoft.com/office/drawing/2014/main" id="{63DA6E14-D407-A5DC-9C44-58D4BD66C4C9}"/>
              </a:ext>
            </a:extLst>
          </p:cNvPr>
          <p:cNvSpPr>
            <a:spLocks/>
          </p:cNvSpPr>
          <p:nvPr/>
        </p:nvSpPr>
        <p:spPr bwMode="auto">
          <a:xfrm>
            <a:off x="16097250" y="1346200"/>
            <a:ext cx="1079500" cy="938213"/>
          </a:xfrm>
          <a:custGeom>
            <a:avLst/>
            <a:gdLst>
              <a:gd name="T0" fmla="*/ 0 w 1078865"/>
              <a:gd name="T1" fmla="*/ 613994 h 937894"/>
              <a:gd name="T2" fmla="*/ 343702 w 1078865"/>
              <a:gd name="T3" fmla="*/ 162794 h 937894"/>
              <a:gd name="T4" fmla="*/ 358908 w 1078865"/>
              <a:gd name="T5" fmla="*/ 98066 h 937894"/>
              <a:gd name="T6" fmla="*/ 433156 w 1078865"/>
              <a:gd name="T7" fmla="*/ 15238 h 937894"/>
              <a:gd name="T8" fmla="*/ 524211 w 1078865"/>
              <a:gd name="T9" fmla="*/ 0 h 937894"/>
              <a:gd name="T10" fmla="*/ 620564 w 1078865"/>
              <a:gd name="T11" fmla="*/ 5934 h 937894"/>
              <a:gd name="T12" fmla="*/ 716487 w 1078865"/>
              <a:gd name="T13" fmla="*/ 30973 h 937894"/>
              <a:gd name="T14" fmla="*/ 806254 w 1078865"/>
              <a:gd name="T15" fmla="*/ 73044 h 937894"/>
              <a:gd name="T16" fmla="*/ 884137 w 1078865"/>
              <a:gd name="T17" fmla="*/ 130080 h 937894"/>
              <a:gd name="T18" fmla="*/ 944408 w 1078865"/>
              <a:gd name="T19" fmla="*/ 200009 h 937894"/>
              <a:gd name="T20" fmla="*/ 663221 w 1078865"/>
              <a:gd name="T21" fmla="*/ 104741 h 937894"/>
              <a:gd name="T22" fmla="*/ 566152 w 1078865"/>
              <a:gd name="T23" fmla="*/ 89339 h 937894"/>
              <a:gd name="T24" fmla="*/ 474062 w 1078865"/>
              <a:gd name="T25" fmla="*/ 101976 h 937894"/>
              <a:gd name="T26" fmla="*/ 424212 w 1078865"/>
              <a:gd name="T27" fmla="*/ 149332 h 937894"/>
              <a:gd name="T28" fmla="*/ 407608 w 1078865"/>
              <a:gd name="T29" fmla="*/ 185890 h 937894"/>
              <a:gd name="T30" fmla="*/ 1078611 w 1078865"/>
              <a:gd name="T31" fmla="*/ 428442 h 937894"/>
              <a:gd name="T32" fmla="*/ 541243 w 1078865"/>
              <a:gd name="T33" fmla="*/ 349361 h 937894"/>
              <a:gd name="T34" fmla="*/ 396352 w 1078865"/>
              <a:gd name="T35" fmla="*/ 416958 h 937894"/>
              <a:gd name="T36" fmla="*/ 464587 w 1078865"/>
              <a:gd name="T37" fmla="*/ 561465 h 937894"/>
              <a:gd name="T38" fmla="*/ 926807 w 1078865"/>
              <a:gd name="T39" fmla="*/ 848478 h 937894"/>
              <a:gd name="T40" fmla="*/ 918860 w 1078865"/>
              <a:gd name="T41" fmla="*/ 370661 h 937894"/>
              <a:gd name="T42" fmla="*/ 858850 w 1078865"/>
              <a:gd name="T43" fmla="*/ 336386 h 937894"/>
              <a:gd name="T44" fmla="*/ 857501 w 1078865"/>
              <a:gd name="T45" fmla="*/ 240554 h 937894"/>
              <a:gd name="T46" fmla="*/ 794768 w 1078865"/>
              <a:gd name="T47" fmla="*/ 171963 h 937894"/>
              <a:gd name="T48" fmla="*/ 710280 w 1078865"/>
              <a:gd name="T49" fmla="*/ 121749 h 937894"/>
              <a:gd name="T50" fmla="*/ 959445 w 1078865"/>
              <a:gd name="T51" fmla="*/ 255734 h 937894"/>
              <a:gd name="T52" fmla="*/ 929195 w 1078865"/>
              <a:gd name="T53" fmla="*/ 353683 h 937894"/>
              <a:gd name="T54" fmla="*/ 926807 w 1078865"/>
              <a:gd name="T55" fmla="*/ 848478 h 937894"/>
              <a:gd name="T56" fmla="*/ 571030 w 1078865"/>
              <a:gd name="T57" fmla="*/ 599935 h 937894"/>
              <a:gd name="T58" fmla="*/ 715884 w 1078865"/>
              <a:gd name="T59" fmla="*/ 532439 h 937894"/>
              <a:gd name="T60" fmla="*/ 647686 w 1078865"/>
              <a:gd name="T61" fmla="*/ 387830 h 937894"/>
              <a:gd name="T62" fmla="*/ 926807 w 1078865"/>
              <a:gd name="T63" fmla="*/ 848478 h 937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78865" h="937894">
                <a:moveTo>
                  <a:pt x="894690" y="937343"/>
                </a:moveTo>
                <a:lnTo>
                  <a:pt x="0" y="613994"/>
                </a:lnTo>
                <a:lnTo>
                  <a:pt x="183921" y="105094"/>
                </a:lnTo>
                <a:lnTo>
                  <a:pt x="343702" y="162794"/>
                </a:lnTo>
                <a:lnTo>
                  <a:pt x="346609" y="143132"/>
                </a:lnTo>
                <a:lnTo>
                  <a:pt x="358908" y="98066"/>
                </a:lnTo>
                <a:lnTo>
                  <a:pt x="385968" y="48475"/>
                </a:lnTo>
                <a:lnTo>
                  <a:pt x="433156" y="15238"/>
                </a:lnTo>
                <a:lnTo>
                  <a:pt x="477664" y="4843"/>
                </a:lnTo>
                <a:lnTo>
                  <a:pt x="524211" y="0"/>
                </a:lnTo>
                <a:lnTo>
                  <a:pt x="572083" y="450"/>
                </a:lnTo>
                <a:lnTo>
                  <a:pt x="620564" y="5934"/>
                </a:lnTo>
                <a:lnTo>
                  <a:pt x="668937" y="16195"/>
                </a:lnTo>
                <a:lnTo>
                  <a:pt x="716487" y="30973"/>
                </a:lnTo>
                <a:lnTo>
                  <a:pt x="762498" y="50009"/>
                </a:lnTo>
                <a:lnTo>
                  <a:pt x="806254" y="73044"/>
                </a:lnTo>
                <a:lnTo>
                  <a:pt x="847039" y="99821"/>
                </a:lnTo>
                <a:lnTo>
                  <a:pt x="884137" y="130080"/>
                </a:lnTo>
                <a:lnTo>
                  <a:pt x="916832" y="163562"/>
                </a:lnTo>
                <a:lnTo>
                  <a:pt x="944408" y="200009"/>
                </a:lnTo>
                <a:lnTo>
                  <a:pt x="946309" y="207051"/>
                </a:lnTo>
                <a:lnTo>
                  <a:pt x="663221" y="104741"/>
                </a:lnTo>
                <a:lnTo>
                  <a:pt x="614732" y="93777"/>
                </a:lnTo>
                <a:lnTo>
                  <a:pt x="566152" y="89339"/>
                </a:lnTo>
                <a:lnTo>
                  <a:pt x="518816" y="91911"/>
                </a:lnTo>
                <a:lnTo>
                  <a:pt x="474062" y="101976"/>
                </a:lnTo>
                <a:lnTo>
                  <a:pt x="444977" y="121162"/>
                </a:lnTo>
                <a:lnTo>
                  <a:pt x="424212" y="149332"/>
                </a:lnTo>
                <a:lnTo>
                  <a:pt x="411758" y="174803"/>
                </a:lnTo>
                <a:lnTo>
                  <a:pt x="407608" y="185890"/>
                </a:lnTo>
                <a:lnTo>
                  <a:pt x="918860" y="370661"/>
                </a:lnTo>
                <a:lnTo>
                  <a:pt x="1078611" y="428442"/>
                </a:lnTo>
                <a:lnTo>
                  <a:pt x="1041810" y="530270"/>
                </a:lnTo>
                <a:lnTo>
                  <a:pt x="541243" y="349361"/>
                </a:lnTo>
                <a:lnTo>
                  <a:pt x="502897" y="455464"/>
                </a:lnTo>
                <a:lnTo>
                  <a:pt x="396352" y="416958"/>
                </a:lnTo>
                <a:lnTo>
                  <a:pt x="358042" y="522959"/>
                </a:lnTo>
                <a:lnTo>
                  <a:pt x="464587" y="561465"/>
                </a:lnTo>
                <a:lnTo>
                  <a:pt x="426240" y="667569"/>
                </a:lnTo>
                <a:lnTo>
                  <a:pt x="926807" y="848478"/>
                </a:lnTo>
                <a:lnTo>
                  <a:pt x="894690" y="937343"/>
                </a:lnTo>
                <a:close/>
              </a:path>
              <a:path w="1078865" h="937894">
                <a:moveTo>
                  <a:pt x="918860" y="370661"/>
                </a:moveTo>
                <a:lnTo>
                  <a:pt x="854953" y="347564"/>
                </a:lnTo>
                <a:lnTo>
                  <a:pt x="858850" y="336386"/>
                </a:lnTo>
                <a:lnTo>
                  <a:pt x="865558" y="308838"/>
                </a:lnTo>
                <a:lnTo>
                  <a:pt x="857501" y="240554"/>
                </a:lnTo>
                <a:lnTo>
                  <a:pt x="829522" y="204203"/>
                </a:lnTo>
                <a:lnTo>
                  <a:pt x="794768" y="171963"/>
                </a:lnTo>
                <a:lnTo>
                  <a:pt x="754575" y="144317"/>
                </a:lnTo>
                <a:lnTo>
                  <a:pt x="710280" y="121749"/>
                </a:lnTo>
                <a:lnTo>
                  <a:pt x="946309" y="207051"/>
                </a:lnTo>
                <a:lnTo>
                  <a:pt x="959445" y="255734"/>
                </a:lnTo>
                <a:lnTo>
                  <a:pt x="948549" y="311167"/>
                </a:lnTo>
                <a:lnTo>
                  <a:pt x="929195" y="353683"/>
                </a:lnTo>
                <a:lnTo>
                  <a:pt x="918860" y="370661"/>
                </a:lnTo>
                <a:close/>
              </a:path>
              <a:path w="1078865" h="937894">
                <a:moveTo>
                  <a:pt x="926807" y="848478"/>
                </a:moveTo>
                <a:lnTo>
                  <a:pt x="532683" y="706038"/>
                </a:lnTo>
                <a:lnTo>
                  <a:pt x="571030" y="599935"/>
                </a:lnTo>
                <a:lnTo>
                  <a:pt x="677575" y="638441"/>
                </a:lnTo>
                <a:lnTo>
                  <a:pt x="715884" y="532439"/>
                </a:lnTo>
                <a:lnTo>
                  <a:pt x="609340" y="493933"/>
                </a:lnTo>
                <a:lnTo>
                  <a:pt x="647686" y="387830"/>
                </a:lnTo>
                <a:lnTo>
                  <a:pt x="1041810" y="530270"/>
                </a:lnTo>
                <a:lnTo>
                  <a:pt x="926807" y="8484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92" name="object 24">
            <a:extLst>
              <a:ext uri="{FF2B5EF4-FFF2-40B4-BE49-F238E27FC236}">
                <a16:creationId xmlns:a16="http://schemas.microsoft.com/office/drawing/2014/main" id="{6A06928F-4B35-2CEB-CD2E-FFC3F6B3F077}"/>
              </a:ext>
            </a:extLst>
          </p:cNvPr>
          <p:cNvSpPr>
            <a:spLocks/>
          </p:cNvSpPr>
          <p:nvPr/>
        </p:nvSpPr>
        <p:spPr bwMode="auto">
          <a:xfrm>
            <a:off x="15841663" y="6943725"/>
            <a:ext cx="1130300" cy="957263"/>
          </a:xfrm>
          <a:custGeom>
            <a:avLst/>
            <a:gdLst>
              <a:gd name="T0" fmla="*/ 894659 w 1130300"/>
              <a:gd name="T1" fmla="*/ 47001 h 956944"/>
              <a:gd name="T2" fmla="*/ 1037138 w 1130300"/>
              <a:gd name="T3" fmla="*/ 88143 h 956944"/>
              <a:gd name="T4" fmla="*/ 1128547 w 1130300"/>
              <a:gd name="T5" fmla="*/ 243432 h 956944"/>
              <a:gd name="T6" fmla="*/ 1118996 w 1130300"/>
              <a:gd name="T7" fmla="*/ 335304 h 956944"/>
              <a:gd name="T8" fmla="*/ 834718 w 1130300"/>
              <a:gd name="T9" fmla="*/ 890442 h 956944"/>
              <a:gd name="T10" fmla="*/ 771265 w 1130300"/>
              <a:gd name="T11" fmla="*/ 936339 h 956944"/>
              <a:gd name="T12" fmla="*/ 656553 w 1130300"/>
              <a:gd name="T13" fmla="*/ 955493 h 956944"/>
              <a:gd name="T14" fmla="*/ 624531 w 1130300"/>
              <a:gd name="T15" fmla="*/ 950352 h 956944"/>
              <a:gd name="T16" fmla="*/ 750660 w 1130300"/>
              <a:gd name="T17" fmla="*/ 892384 h 956944"/>
              <a:gd name="T18" fmla="*/ 821997 w 1130300"/>
              <a:gd name="T19" fmla="*/ 834389 h 956944"/>
              <a:gd name="T20" fmla="*/ 1066808 w 1130300"/>
              <a:gd name="T21" fmla="*/ 341097 h 956944"/>
              <a:gd name="T22" fmla="*/ 1083045 w 1130300"/>
              <a:gd name="T23" fmla="*/ 268414 h 956944"/>
              <a:gd name="T24" fmla="*/ 1000092 w 1130300"/>
              <a:gd name="T25" fmla="*/ 120968 h 956944"/>
              <a:gd name="T26" fmla="*/ 722888 w 1130300"/>
              <a:gd name="T27" fmla="*/ 148793 h 956944"/>
              <a:gd name="T28" fmla="*/ 805517 w 1130300"/>
              <a:gd name="T29" fmla="*/ 72164 h 956944"/>
              <a:gd name="T30" fmla="*/ 630796 w 1130300"/>
              <a:gd name="T31" fmla="*/ 436740 h 956944"/>
              <a:gd name="T32" fmla="*/ 510188 w 1130300"/>
              <a:gd name="T33" fmla="*/ 691496 h 956944"/>
              <a:gd name="T34" fmla="*/ 555507 w 1130300"/>
              <a:gd name="T35" fmla="*/ 854517 h 956944"/>
              <a:gd name="T36" fmla="*/ 603345 w 1130300"/>
              <a:gd name="T37" fmla="*/ 889144 h 956944"/>
              <a:gd name="T38" fmla="*/ 642959 w 1130300"/>
              <a:gd name="T39" fmla="*/ 902424 h 956944"/>
              <a:gd name="T40" fmla="*/ 693546 w 1130300"/>
              <a:gd name="T41" fmla="*/ 906576 h 956944"/>
              <a:gd name="T42" fmla="*/ 587527 w 1130300"/>
              <a:gd name="T43" fmla="*/ 937520 h 956944"/>
              <a:gd name="T44" fmla="*/ 537584 w 1130300"/>
              <a:gd name="T45" fmla="*/ 906298 h 956944"/>
              <a:gd name="T46" fmla="*/ 391344 w 1130300"/>
              <a:gd name="T47" fmla="*/ 937593 h 956944"/>
              <a:gd name="T48" fmla="*/ 327316 w 1130300"/>
              <a:gd name="T49" fmla="*/ 928648 h 956944"/>
              <a:gd name="T50" fmla="*/ 494119 w 1130300"/>
              <a:gd name="T51" fmla="*/ 858092 h 956944"/>
              <a:gd name="T52" fmla="*/ 458025 w 1130300"/>
              <a:gd name="T53" fmla="*/ 722787 h 956944"/>
              <a:gd name="T54" fmla="*/ 549667 w 1130300"/>
              <a:gd name="T55" fmla="*/ 498088 h 956944"/>
              <a:gd name="T56" fmla="*/ 478609 w 1130300"/>
              <a:gd name="T57" fmla="*/ 919786 h 956944"/>
              <a:gd name="T58" fmla="*/ 396121 w 1130300"/>
              <a:gd name="T59" fmla="*/ 937300 h 956944"/>
              <a:gd name="T60" fmla="*/ 249131 w 1130300"/>
              <a:gd name="T61" fmla="*/ 819842 h 956944"/>
              <a:gd name="T62" fmla="*/ 314044 w 1130300"/>
              <a:gd name="T63" fmla="*/ 874127 h 956944"/>
              <a:gd name="T64" fmla="*/ 354281 w 1130300"/>
              <a:gd name="T65" fmla="*/ 887194 h 956944"/>
              <a:gd name="T66" fmla="*/ 414141 w 1130300"/>
              <a:gd name="T67" fmla="*/ 889512 h 956944"/>
              <a:gd name="T68" fmla="*/ 280803 w 1130300"/>
              <a:gd name="T69" fmla="*/ 908334 h 956944"/>
              <a:gd name="T70" fmla="*/ 207613 w 1130300"/>
              <a:gd name="T71" fmla="*/ 840775 h 956944"/>
              <a:gd name="T72" fmla="*/ 837973 w 1130300"/>
              <a:gd name="T73" fmla="*/ 109375 h 956944"/>
              <a:gd name="T74" fmla="*/ 777232 w 1130300"/>
              <a:gd name="T75" fmla="*/ 154343 h 956944"/>
              <a:gd name="T76" fmla="*/ 630796 w 1130300"/>
              <a:gd name="T77" fmla="*/ 436740 h 956944"/>
              <a:gd name="T78" fmla="*/ 116329 w 1130300"/>
              <a:gd name="T79" fmla="*/ 26310 h 956944"/>
              <a:gd name="T80" fmla="*/ 227846 w 1130300"/>
              <a:gd name="T81" fmla="*/ 196 h 956944"/>
              <a:gd name="T82" fmla="*/ 285087 w 1130300"/>
              <a:gd name="T83" fmla="*/ 10123 h 956944"/>
              <a:gd name="T84" fmla="*/ 391953 w 1130300"/>
              <a:gd name="T85" fmla="*/ 80915 h 956944"/>
              <a:gd name="T86" fmla="*/ 101381 w 1130300"/>
              <a:gd name="T87" fmla="*/ 553635 h 956944"/>
              <a:gd name="T88" fmla="*/ 346658 w 1130300"/>
              <a:gd name="T89" fmla="*/ 99114 h 956944"/>
              <a:gd name="T90" fmla="*/ 206864 w 1130300"/>
              <a:gd name="T91" fmla="*/ 47655 h 956944"/>
              <a:gd name="T92" fmla="*/ 49777 w 1130300"/>
              <a:gd name="T93" fmla="*/ 81323 h 956944"/>
              <a:gd name="T94" fmla="*/ 86021 w 1130300"/>
              <a:gd name="T95" fmla="*/ 46088 h 956944"/>
              <a:gd name="T96" fmla="*/ 156920 w 1130300"/>
              <a:gd name="T97" fmla="*/ 59392 h 956944"/>
              <a:gd name="T98" fmla="*/ 64501 w 1130300"/>
              <a:gd name="T99" fmla="*/ 144744 h 956944"/>
              <a:gd name="T100" fmla="*/ 50520 w 1130300"/>
              <a:gd name="T101" fmla="*/ 260954 h 956944"/>
              <a:gd name="T102" fmla="*/ 952 w 1130300"/>
              <a:gd name="T103" fmla="*/ 243029 h 956944"/>
              <a:gd name="T104" fmla="*/ 11544 w 1130300"/>
              <a:gd name="T105" fmla="*/ 150801 h 956944"/>
              <a:gd name="T106" fmla="*/ 35904 w 1130300"/>
              <a:gd name="T107" fmla="*/ 100842 h 956944"/>
              <a:gd name="T108" fmla="*/ 123097 w 1130300"/>
              <a:gd name="T109" fmla="*/ 23992 h 95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30300" h="956944">
                <a:moveTo>
                  <a:pt x="831721" y="60504"/>
                </a:moveTo>
                <a:lnTo>
                  <a:pt x="845306" y="55851"/>
                </a:lnTo>
                <a:lnTo>
                  <a:pt x="852493" y="54732"/>
                </a:lnTo>
                <a:lnTo>
                  <a:pt x="866418" y="51304"/>
                </a:lnTo>
                <a:lnTo>
                  <a:pt x="894659" y="47001"/>
                </a:lnTo>
                <a:lnTo>
                  <a:pt x="909291" y="47359"/>
                </a:lnTo>
                <a:lnTo>
                  <a:pt x="937627" y="48393"/>
                </a:lnTo>
                <a:lnTo>
                  <a:pt x="979547" y="58199"/>
                </a:lnTo>
                <a:lnTo>
                  <a:pt x="1018701" y="75664"/>
                </a:lnTo>
                <a:lnTo>
                  <a:pt x="1037138" y="88143"/>
                </a:lnTo>
                <a:lnTo>
                  <a:pt x="1048408" y="96365"/>
                </a:lnTo>
                <a:lnTo>
                  <a:pt x="1078842" y="126214"/>
                </a:lnTo>
                <a:lnTo>
                  <a:pt x="1103112" y="162201"/>
                </a:lnTo>
                <a:lnTo>
                  <a:pt x="1120306" y="203297"/>
                </a:lnTo>
                <a:lnTo>
                  <a:pt x="1128547" y="243432"/>
                </a:lnTo>
                <a:lnTo>
                  <a:pt x="1129701" y="264516"/>
                </a:lnTo>
                <a:lnTo>
                  <a:pt x="1129528" y="271287"/>
                </a:lnTo>
                <a:lnTo>
                  <a:pt x="1124644" y="314575"/>
                </a:lnTo>
                <a:lnTo>
                  <a:pt x="1120920" y="327932"/>
                </a:lnTo>
                <a:lnTo>
                  <a:pt x="1118996" y="335304"/>
                </a:lnTo>
                <a:lnTo>
                  <a:pt x="876545" y="833157"/>
                </a:lnTo>
                <a:lnTo>
                  <a:pt x="873341" y="838282"/>
                </a:lnTo>
                <a:lnTo>
                  <a:pt x="870428" y="844650"/>
                </a:lnTo>
                <a:lnTo>
                  <a:pt x="848065" y="876473"/>
                </a:lnTo>
                <a:lnTo>
                  <a:pt x="834718" y="890442"/>
                </a:lnTo>
                <a:lnTo>
                  <a:pt x="830371" y="895958"/>
                </a:lnTo>
                <a:lnTo>
                  <a:pt x="820636" y="904662"/>
                </a:lnTo>
                <a:lnTo>
                  <a:pt x="815258" y="907846"/>
                </a:lnTo>
                <a:lnTo>
                  <a:pt x="805135" y="916683"/>
                </a:lnTo>
                <a:lnTo>
                  <a:pt x="771265" y="936339"/>
                </a:lnTo>
                <a:lnTo>
                  <a:pt x="728072" y="951133"/>
                </a:lnTo>
                <a:lnTo>
                  <a:pt x="689234" y="956381"/>
                </a:lnTo>
                <a:lnTo>
                  <a:pt x="682492" y="956005"/>
                </a:lnTo>
                <a:lnTo>
                  <a:pt x="676223" y="956810"/>
                </a:lnTo>
                <a:lnTo>
                  <a:pt x="656553" y="955493"/>
                </a:lnTo>
                <a:lnTo>
                  <a:pt x="650145" y="955003"/>
                </a:lnTo>
                <a:lnTo>
                  <a:pt x="643405" y="953284"/>
                </a:lnTo>
                <a:lnTo>
                  <a:pt x="637158" y="952739"/>
                </a:lnTo>
                <a:lnTo>
                  <a:pt x="630589" y="950961"/>
                </a:lnTo>
                <a:lnTo>
                  <a:pt x="624531" y="950352"/>
                </a:lnTo>
                <a:lnTo>
                  <a:pt x="618161" y="948506"/>
                </a:lnTo>
                <a:lnTo>
                  <a:pt x="611890" y="946627"/>
                </a:lnTo>
                <a:lnTo>
                  <a:pt x="605727" y="944710"/>
                </a:lnTo>
                <a:lnTo>
                  <a:pt x="601696" y="943406"/>
                </a:lnTo>
                <a:lnTo>
                  <a:pt x="750660" y="892384"/>
                </a:lnTo>
                <a:lnTo>
                  <a:pt x="765671" y="884557"/>
                </a:lnTo>
                <a:lnTo>
                  <a:pt x="772680" y="879472"/>
                </a:lnTo>
                <a:lnTo>
                  <a:pt x="779995" y="875624"/>
                </a:lnTo>
                <a:lnTo>
                  <a:pt x="793485" y="865634"/>
                </a:lnTo>
                <a:lnTo>
                  <a:pt x="821997" y="834389"/>
                </a:lnTo>
                <a:lnTo>
                  <a:pt x="835156" y="812431"/>
                </a:lnTo>
                <a:lnTo>
                  <a:pt x="944741" y="589641"/>
                </a:lnTo>
                <a:lnTo>
                  <a:pt x="904284" y="569937"/>
                </a:lnTo>
                <a:lnTo>
                  <a:pt x="965197" y="549074"/>
                </a:lnTo>
                <a:lnTo>
                  <a:pt x="1066808" y="341097"/>
                </a:lnTo>
                <a:lnTo>
                  <a:pt x="1070526" y="334454"/>
                </a:lnTo>
                <a:lnTo>
                  <a:pt x="1073118" y="325511"/>
                </a:lnTo>
                <a:lnTo>
                  <a:pt x="1075816" y="317875"/>
                </a:lnTo>
                <a:lnTo>
                  <a:pt x="1082777" y="276560"/>
                </a:lnTo>
                <a:lnTo>
                  <a:pt x="1083045" y="268414"/>
                </a:lnTo>
                <a:lnTo>
                  <a:pt x="1082529" y="259194"/>
                </a:lnTo>
                <a:lnTo>
                  <a:pt x="1075886" y="219854"/>
                </a:lnTo>
                <a:lnTo>
                  <a:pt x="1058581" y="180138"/>
                </a:lnTo>
                <a:lnTo>
                  <a:pt x="1033040" y="147271"/>
                </a:lnTo>
                <a:lnTo>
                  <a:pt x="1000092" y="120968"/>
                </a:lnTo>
                <a:lnTo>
                  <a:pt x="961796" y="103209"/>
                </a:lnTo>
                <a:lnTo>
                  <a:pt x="920218" y="94629"/>
                </a:lnTo>
                <a:lnTo>
                  <a:pt x="886474" y="95447"/>
                </a:lnTo>
                <a:lnTo>
                  <a:pt x="869879" y="98446"/>
                </a:lnTo>
                <a:lnTo>
                  <a:pt x="722888" y="148793"/>
                </a:lnTo>
                <a:lnTo>
                  <a:pt x="726195" y="143633"/>
                </a:lnTo>
                <a:lnTo>
                  <a:pt x="753553" y="110099"/>
                </a:lnTo>
                <a:lnTo>
                  <a:pt x="787225" y="83799"/>
                </a:lnTo>
                <a:lnTo>
                  <a:pt x="793408" y="80339"/>
                </a:lnTo>
                <a:lnTo>
                  <a:pt x="805517" y="72164"/>
                </a:lnTo>
                <a:lnTo>
                  <a:pt x="812236" y="69863"/>
                </a:lnTo>
                <a:lnTo>
                  <a:pt x="825353" y="64027"/>
                </a:lnTo>
                <a:lnTo>
                  <a:pt x="831721" y="60504"/>
                </a:lnTo>
                <a:close/>
              </a:path>
              <a:path w="1130300" h="956944">
                <a:moveTo>
                  <a:pt x="569540" y="457721"/>
                </a:moveTo>
                <a:lnTo>
                  <a:pt x="630796" y="436740"/>
                </a:lnTo>
                <a:lnTo>
                  <a:pt x="521156" y="659548"/>
                </a:lnTo>
                <a:lnTo>
                  <a:pt x="517854" y="667391"/>
                </a:lnTo>
                <a:lnTo>
                  <a:pt x="514857" y="675130"/>
                </a:lnTo>
                <a:lnTo>
                  <a:pt x="512576" y="683966"/>
                </a:lnTo>
                <a:lnTo>
                  <a:pt x="510188" y="691496"/>
                </a:lnTo>
                <a:lnTo>
                  <a:pt x="505387" y="733413"/>
                </a:lnTo>
                <a:lnTo>
                  <a:pt x="505498" y="741430"/>
                </a:lnTo>
                <a:lnTo>
                  <a:pt x="512922" y="783187"/>
                </a:lnTo>
                <a:lnTo>
                  <a:pt x="529931" y="821662"/>
                </a:lnTo>
                <a:lnTo>
                  <a:pt x="555507" y="854517"/>
                </a:lnTo>
                <a:lnTo>
                  <a:pt x="574409" y="870864"/>
                </a:lnTo>
                <a:lnTo>
                  <a:pt x="581504" y="876488"/>
                </a:lnTo>
                <a:lnTo>
                  <a:pt x="588487" y="880809"/>
                </a:lnTo>
                <a:lnTo>
                  <a:pt x="595767" y="885028"/>
                </a:lnTo>
                <a:lnTo>
                  <a:pt x="603345" y="889144"/>
                </a:lnTo>
                <a:lnTo>
                  <a:pt x="610784" y="891966"/>
                </a:lnTo>
                <a:lnTo>
                  <a:pt x="618879" y="895905"/>
                </a:lnTo>
                <a:lnTo>
                  <a:pt x="626808" y="898559"/>
                </a:lnTo>
                <a:lnTo>
                  <a:pt x="634982" y="901129"/>
                </a:lnTo>
                <a:lnTo>
                  <a:pt x="642959" y="902424"/>
                </a:lnTo>
                <a:lnTo>
                  <a:pt x="651532" y="904858"/>
                </a:lnTo>
                <a:lnTo>
                  <a:pt x="659876" y="906027"/>
                </a:lnTo>
                <a:lnTo>
                  <a:pt x="667993" y="905932"/>
                </a:lnTo>
                <a:lnTo>
                  <a:pt x="676670" y="906987"/>
                </a:lnTo>
                <a:lnTo>
                  <a:pt x="693546" y="906576"/>
                </a:lnTo>
                <a:lnTo>
                  <a:pt x="726705" y="900589"/>
                </a:lnTo>
                <a:lnTo>
                  <a:pt x="601696" y="943406"/>
                </a:lnTo>
                <a:lnTo>
                  <a:pt x="599681" y="942754"/>
                </a:lnTo>
                <a:lnTo>
                  <a:pt x="593340" y="939556"/>
                </a:lnTo>
                <a:lnTo>
                  <a:pt x="587527" y="937520"/>
                </a:lnTo>
                <a:lnTo>
                  <a:pt x="581428" y="934239"/>
                </a:lnTo>
                <a:lnTo>
                  <a:pt x="575873" y="932115"/>
                </a:lnTo>
                <a:lnTo>
                  <a:pt x="570038" y="928743"/>
                </a:lnTo>
                <a:lnTo>
                  <a:pt x="542555" y="909966"/>
                </a:lnTo>
                <a:lnTo>
                  <a:pt x="537584" y="906298"/>
                </a:lnTo>
                <a:lnTo>
                  <a:pt x="532772" y="902577"/>
                </a:lnTo>
                <a:lnTo>
                  <a:pt x="527707" y="897600"/>
                </a:lnTo>
                <a:lnTo>
                  <a:pt x="523211" y="893770"/>
                </a:lnTo>
                <a:lnTo>
                  <a:pt x="396121" y="937300"/>
                </a:lnTo>
                <a:lnTo>
                  <a:pt x="391344" y="937593"/>
                </a:lnTo>
                <a:lnTo>
                  <a:pt x="369798" y="936919"/>
                </a:lnTo>
                <a:lnTo>
                  <a:pt x="362386" y="935430"/>
                </a:lnTo>
                <a:lnTo>
                  <a:pt x="348260" y="933556"/>
                </a:lnTo>
                <a:lnTo>
                  <a:pt x="341164" y="931960"/>
                </a:lnTo>
                <a:lnTo>
                  <a:pt x="327316" y="928648"/>
                </a:lnTo>
                <a:lnTo>
                  <a:pt x="320181" y="925722"/>
                </a:lnTo>
                <a:lnTo>
                  <a:pt x="460135" y="877786"/>
                </a:lnTo>
                <a:lnTo>
                  <a:pt x="471604" y="871173"/>
                </a:lnTo>
                <a:lnTo>
                  <a:pt x="483343" y="865810"/>
                </a:lnTo>
                <a:lnTo>
                  <a:pt x="494119" y="858092"/>
                </a:lnTo>
                <a:lnTo>
                  <a:pt x="486693" y="845868"/>
                </a:lnTo>
                <a:lnTo>
                  <a:pt x="480095" y="833362"/>
                </a:lnTo>
                <a:lnTo>
                  <a:pt x="463332" y="786748"/>
                </a:lnTo>
                <a:lnTo>
                  <a:pt x="457652" y="744394"/>
                </a:lnTo>
                <a:lnTo>
                  <a:pt x="458025" y="722787"/>
                </a:lnTo>
                <a:lnTo>
                  <a:pt x="464992" y="680128"/>
                </a:lnTo>
                <a:lnTo>
                  <a:pt x="480396" y="639949"/>
                </a:lnTo>
                <a:lnTo>
                  <a:pt x="521027" y="556225"/>
                </a:lnTo>
                <a:lnTo>
                  <a:pt x="506213" y="512972"/>
                </a:lnTo>
                <a:lnTo>
                  <a:pt x="549667" y="498088"/>
                </a:lnTo>
                <a:lnTo>
                  <a:pt x="569540" y="457721"/>
                </a:lnTo>
                <a:close/>
              </a:path>
              <a:path w="1130300" h="956944">
                <a:moveTo>
                  <a:pt x="396121" y="937300"/>
                </a:moveTo>
                <a:lnTo>
                  <a:pt x="523211" y="893770"/>
                </a:lnTo>
                <a:lnTo>
                  <a:pt x="493950" y="911847"/>
                </a:lnTo>
                <a:lnTo>
                  <a:pt x="478609" y="919786"/>
                </a:lnTo>
                <a:lnTo>
                  <a:pt x="448575" y="930073"/>
                </a:lnTo>
                <a:lnTo>
                  <a:pt x="434543" y="933537"/>
                </a:lnTo>
                <a:lnTo>
                  <a:pt x="413126" y="936845"/>
                </a:lnTo>
                <a:lnTo>
                  <a:pt x="405674" y="936713"/>
                </a:lnTo>
                <a:lnTo>
                  <a:pt x="396121" y="937300"/>
                </a:lnTo>
                <a:close/>
              </a:path>
              <a:path w="1130300" h="956944">
                <a:moveTo>
                  <a:pt x="101381" y="553635"/>
                </a:moveTo>
                <a:lnTo>
                  <a:pt x="144833" y="538752"/>
                </a:lnTo>
                <a:lnTo>
                  <a:pt x="225491" y="774242"/>
                </a:lnTo>
                <a:lnTo>
                  <a:pt x="228167" y="781380"/>
                </a:lnTo>
                <a:lnTo>
                  <a:pt x="249131" y="819842"/>
                </a:lnTo>
                <a:lnTo>
                  <a:pt x="277944" y="850246"/>
                </a:lnTo>
                <a:lnTo>
                  <a:pt x="291527" y="860361"/>
                </a:lnTo>
                <a:lnTo>
                  <a:pt x="298998" y="865856"/>
                </a:lnTo>
                <a:lnTo>
                  <a:pt x="306367" y="870045"/>
                </a:lnTo>
                <a:lnTo>
                  <a:pt x="314044" y="874127"/>
                </a:lnTo>
                <a:lnTo>
                  <a:pt x="321591" y="876912"/>
                </a:lnTo>
                <a:lnTo>
                  <a:pt x="329803" y="880811"/>
                </a:lnTo>
                <a:lnTo>
                  <a:pt x="337857" y="883422"/>
                </a:lnTo>
                <a:lnTo>
                  <a:pt x="346165" y="885947"/>
                </a:lnTo>
                <a:lnTo>
                  <a:pt x="354281" y="887194"/>
                </a:lnTo>
                <a:lnTo>
                  <a:pt x="362997" y="889578"/>
                </a:lnTo>
                <a:lnTo>
                  <a:pt x="371490" y="890697"/>
                </a:lnTo>
                <a:lnTo>
                  <a:pt x="380171" y="891750"/>
                </a:lnTo>
                <a:lnTo>
                  <a:pt x="405784" y="891033"/>
                </a:lnTo>
                <a:lnTo>
                  <a:pt x="414141" y="889512"/>
                </a:lnTo>
                <a:lnTo>
                  <a:pt x="422987" y="889167"/>
                </a:lnTo>
                <a:lnTo>
                  <a:pt x="431049" y="886406"/>
                </a:lnTo>
                <a:lnTo>
                  <a:pt x="439562" y="884833"/>
                </a:lnTo>
                <a:lnTo>
                  <a:pt x="320181" y="925722"/>
                </a:lnTo>
                <a:lnTo>
                  <a:pt x="280803" y="908334"/>
                </a:lnTo>
                <a:lnTo>
                  <a:pt x="268415" y="900495"/>
                </a:lnTo>
                <a:lnTo>
                  <a:pt x="262696" y="897084"/>
                </a:lnTo>
                <a:lnTo>
                  <a:pt x="229846" y="868063"/>
                </a:lnTo>
                <a:lnTo>
                  <a:pt x="215710" y="851426"/>
                </a:lnTo>
                <a:lnTo>
                  <a:pt x="207613" y="840775"/>
                </a:lnTo>
                <a:lnTo>
                  <a:pt x="186913" y="802222"/>
                </a:lnTo>
                <a:lnTo>
                  <a:pt x="184570" y="796313"/>
                </a:lnTo>
                <a:lnTo>
                  <a:pt x="101381" y="553635"/>
                </a:lnTo>
                <a:close/>
              </a:path>
              <a:path w="1130300" h="956944">
                <a:moveTo>
                  <a:pt x="722888" y="148793"/>
                </a:moveTo>
                <a:lnTo>
                  <a:pt x="837973" y="109375"/>
                </a:lnTo>
                <a:lnTo>
                  <a:pt x="815539" y="121086"/>
                </a:lnTo>
                <a:lnTo>
                  <a:pt x="795139" y="136128"/>
                </a:lnTo>
                <a:lnTo>
                  <a:pt x="788996" y="142259"/>
                </a:lnTo>
                <a:lnTo>
                  <a:pt x="782615" y="147130"/>
                </a:lnTo>
                <a:lnTo>
                  <a:pt x="777232" y="154343"/>
                </a:lnTo>
                <a:lnTo>
                  <a:pt x="753025" y="188140"/>
                </a:lnTo>
                <a:lnTo>
                  <a:pt x="651252" y="396173"/>
                </a:lnTo>
                <a:lnTo>
                  <a:pt x="965197" y="549074"/>
                </a:lnTo>
                <a:lnTo>
                  <a:pt x="904284" y="569937"/>
                </a:lnTo>
                <a:lnTo>
                  <a:pt x="630796" y="436740"/>
                </a:lnTo>
                <a:lnTo>
                  <a:pt x="569540" y="457721"/>
                </a:lnTo>
                <a:lnTo>
                  <a:pt x="715045" y="162219"/>
                </a:lnTo>
                <a:lnTo>
                  <a:pt x="718478" y="155673"/>
                </a:lnTo>
                <a:lnTo>
                  <a:pt x="722888" y="148793"/>
                </a:lnTo>
                <a:close/>
              </a:path>
              <a:path w="1130300" h="956944">
                <a:moveTo>
                  <a:pt x="116329" y="26310"/>
                </a:moveTo>
                <a:lnTo>
                  <a:pt x="184511" y="2957"/>
                </a:lnTo>
                <a:lnTo>
                  <a:pt x="199184" y="1958"/>
                </a:lnTo>
                <a:lnTo>
                  <a:pt x="206233" y="886"/>
                </a:lnTo>
                <a:lnTo>
                  <a:pt x="220580" y="0"/>
                </a:lnTo>
                <a:lnTo>
                  <a:pt x="227846" y="196"/>
                </a:lnTo>
                <a:lnTo>
                  <a:pt x="242562" y="1867"/>
                </a:lnTo>
                <a:lnTo>
                  <a:pt x="249571" y="2152"/>
                </a:lnTo>
                <a:lnTo>
                  <a:pt x="263712" y="4020"/>
                </a:lnTo>
                <a:lnTo>
                  <a:pt x="270815" y="5615"/>
                </a:lnTo>
                <a:lnTo>
                  <a:pt x="285087" y="10123"/>
                </a:lnTo>
                <a:lnTo>
                  <a:pt x="291818" y="11845"/>
                </a:lnTo>
                <a:lnTo>
                  <a:pt x="331223" y="29224"/>
                </a:lnTo>
                <a:lnTo>
                  <a:pt x="349749" y="41673"/>
                </a:lnTo>
                <a:lnTo>
                  <a:pt x="361062" y="49880"/>
                </a:lnTo>
                <a:lnTo>
                  <a:pt x="391953" y="80915"/>
                </a:lnTo>
                <a:lnTo>
                  <a:pt x="416136" y="116932"/>
                </a:lnTo>
                <a:lnTo>
                  <a:pt x="549667" y="498088"/>
                </a:lnTo>
                <a:lnTo>
                  <a:pt x="506213" y="512972"/>
                </a:lnTo>
                <a:lnTo>
                  <a:pt x="476171" y="425264"/>
                </a:lnTo>
                <a:lnTo>
                  <a:pt x="101381" y="553635"/>
                </a:lnTo>
                <a:lnTo>
                  <a:pt x="86565" y="510382"/>
                </a:lnTo>
                <a:lnTo>
                  <a:pt x="461357" y="382011"/>
                </a:lnTo>
                <a:lnTo>
                  <a:pt x="386871" y="164544"/>
                </a:lnTo>
                <a:lnTo>
                  <a:pt x="370483" y="129884"/>
                </a:lnTo>
                <a:lnTo>
                  <a:pt x="346658" y="99114"/>
                </a:lnTo>
                <a:lnTo>
                  <a:pt x="327648" y="82803"/>
                </a:lnTo>
                <a:lnTo>
                  <a:pt x="316793" y="74440"/>
                </a:lnTo>
                <a:lnTo>
                  <a:pt x="270517" y="54044"/>
                </a:lnTo>
                <a:lnTo>
                  <a:pt x="232432" y="46953"/>
                </a:lnTo>
                <a:lnTo>
                  <a:pt x="206864" y="47655"/>
                </a:lnTo>
                <a:lnTo>
                  <a:pt x="181244" y="51061"/>
                </a:lnTo>
                <a:lnTo>
                  <a:pt x="35904" y="100842"/>
                </a:lnTo>
                <a:lnTo>
                  <a:pt x="37005" y="99122"/>
                </a:lnTo>
                <a:lnTo>
                  <a:pt x="41266" y="93635"/>
                </a:lnTo>
                <a:lnTo>
                  <a:pt x="49777" y="81323"/>
                </a:lnTo>
                <a:lnTo>
                  <a:pt x="54412" y="75708"/>
                </a:lnTo>
                <a:lnTo>
                  <a:pt x="64437" y="65562"/>
                </a:lnTo>
                <a:lnTo>
                  <a:pt x="69800" y="61041"/>
                </a:lnTo>
                <a:lnTo>
                  <a:pt x="80401" y="50698"/>
                </a:lnTo>
                <a:lnTo>
                  <a:pt x="86021" y="46088"/>
                </a:lnTo>
                <a:lnTo>
                  <a:pt x="97898" y="37992"/>
                </a:lnTo>
                <a:lnTo>
                  <a:pt x="104124" y="34517"/>
                </a:lnTo>
                <a:lnTo>
                  <a:pt x="116329" y="26310"/>
                </a:lnTo>
                <a:close/>
              </a:path>
              <a:path w="1130300" h="956944">
                <a:moveTo>
                  <a:pt x="35904" y="100842"/>
                </a:moveTo>
                <a:lnTo>
                  <a:pt x="156920" y="59392"/>
                </a:lnTo>
                <a:lnTo>
                  <a:pt x="133593" y="70067"/>
                </a:lnTo>
                <a:lnTo>
                  <a:pt x="122947" y="77740"/>
                </a:lnTo>
                <a:lnTo>
                  <a:pt x="93643" y="102544"/>
                </a:lnTo>
                <a:lnTo>
                  <a:pt x="70573" y="133267"/>
                </a:lnTo>
                <a:lnTo>
                  <a:pt x="64501" y="144744"/>
                </a:lnTo>
                <a:lnTo>
                  <a:pt x="64120" y="144874"/>
                </a:lnTo>
                <a:lnTo>
                  <a:pt x="48286" y="193255"/>
                </a:lnTo>
                <a:lnTo>
                  <a:pt x="46083" y="227571"/>
                </a:lnTo>
                <a:lnTo>
                  <a:pt x="47508" y="244535"/>
                </a:lnTo>
                <a:lnTo>
                  <a:pt x="50520" y="260954"/>
                </a:lnTo>
                <a:lnTo>
                  <a:pt x="55532" y="278032"/>
                </a:lnTo>
                <a:lnTo>
                  <a:pt x="130018" y="495499"/>
                </a:lnTo>
                <a:lnTo>
                  <a:pt x="86565" y="510382"/>
                </a:lnTo>
                <a:lnTo>
                  <a:pt x="9606" y="285708"/>
                </a:lnTo>
                <a:lnTo>
                  <a:pt x="952" y="243029"/>
                </a:lnTo>
                <a:lnTo>
                  <a:pt x="0" y="221876"/>
                </a:lnTo>
                <a:lnTo>
                  <a:pt x="245" y="215080"/>
                </a:lnTo>
                <a:lnTo>
                  <a:pt x="5621" y="171623"/>
                </a:lnTo>
                <a:lnTo>
                  <a:pt x="9527" y="158204"/>
                </a:lnTo>
                <a:lnTo>
                  <a:pt x="11544" y="150801"/>
                </a:lnTo>
                <a:lnTo>
                  <a:pt x="16530" y="137011"/>
                </a:lnTo>
                <a:lnTo>
                  <a:pt x="19478" y="130631"/>
                </a:lnTo>
                <a:lnTo>
                  <a:pt x="25873" y="117702"/>
                </a:lnTo>
                <a:lnTo>
                  <a:pt x="29296" y="111160"/>
                </a:lnTo>
                <a:lnTo>
                  <a:pt x="35904" y="100842"/>
                </a:lnTo>
                <a:close/>
              </a:path>
              <a:path w="1130300" h="956944">
                <a:moveTo>
                  <a:pt x="142746" y="14577"/>
                </a:moveTo>
                <a:lnTo>
                  <a:pt x="156448" y="9884"/>
                </a:lnTo>
                <a:lnTo>
                  <a:pt x="163694" y="8744"/>
                </a:lnTo>
                <a:lnTo>
                  <a:pt x="177742" y="5275"/>
                </a:lnTo>
                <a:lnTo>
                  <a:pt x="123097" y="23992"/>
                </a:lnTo>
                <a:lnTo>
                  <a:pt x="136322" y="18119"/>
                </a:lnTo>
                <a:lnTo>
                  <a:pt x="142746" y="145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8393" name="object 25">
            <a:extLst>
              <a:ext uri="{FF2B5EF4-FFF2-40B4-BE49-F238E27FC236}">
                <a16:creationId xmlns:a16="http://schemas.microsoft.com/office/drawing/2014/main" id="{35019DE5-E44C-8D48-7700-83F93DC56E0F}"/>
              </a:ext>
            </a:extLst>
          </p:cNvPr>
          <p:cNvGrpSpPr>
            <a:grpSpLocks/>
          </p:cNvGrpSpPr>
          <p:nvPr/>
        </p:nvGrpSpPr>
        <p:grpSpPr bwMode="auto">
          <a:xfrm>
            <a:off x="15800388" y="4402138"/>
            <a:ext cx="1465262" cy="1673225"/>
            <a:chOff x="15800795" y="4401371"/>
            <a:chExt cx="1464945" cy="1672589"/>
          </a:xfrm>
        </p:grpSpPr>
        <p:sp>
          <p:nvSpPr>
            <p:cNvPr id="58394" name="object 26">
              <a:extLst>
                <a:ext uri="{FF2B5EF4-FFF2-40B4-BE49-F238E27FC236}">
                  <a16:creationId xmlns:a16="http://schemas.microsoft.com/office/drawing/2014/main" id="{834C8DD4-80FD-CD2D-36FC-6435A90C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0795" y="4401371"/>
              <a:ext cx="1464945" cy="1672589"/>
            </a:xfrm>
            <a:custGeom>
              <a:avLst/>
              <a:gdLst>
                <a:gd name="T0" fmla="*/ 31997 w 1464944"/>
                <a:gd name="T1" fmla="*/ 1383971 h 1672589"/>
                <a:gd name="T2" fmla="*/ 2746 w 1464944"/>
                <a:gd name="T3" fmla="*/ 1291876 h 1672589"/>
                <a:gd name="T4" fmla="*/ 396991 w 1464944"/>
                <a:gd name="T5" fmla="*/ 12384 h 1672589"/>
                <a:gd name="T6" fmla="*/ 766888 w 1464944"/>
                <a:gd name="T7" fmla="*/ 91996 h 1672589"/>
                <a:gd name="T8" fmla="*/ 799017 w 1464944"/>
                <a:gd name="T9" fmla="*/ 83271 h 1672589"/>
                <a:gd name="T10" fmla="*/ 851973 w 1464944"/>
                <a:gd name="T11" fmla="*/ 11952 h 1672589"/>
                <a:gd name="T12" fmla="*/ 880883 w 1464944"/>
                <a:gd name="T13" fmla="*/ 0 h 1672589"/>
                <a:gd name="T14" fmla="*/ 1069878 w 1464944"/>
                <a:gd name="T15" fmla="*/ 80021 h 1672589"/>
                <a:gd name="T16" fmla="*/ 859066 w 1464944"/>
                <a:gd name="T17" fmla="*/ 39704 h 1672589"/>
                <a:gd name="T18" fmla="*/ 828437 w 1464944"/>
                <a:gd name="T19" fmla="*/ 104523 h 1672589"/>
                <a:gd name="T20" fmla="*/ 812262 w 1464944"/>
                <a:gd name="T21" fmla="*/ 107601 h 1672589"/>
                <a:gd name="T22" fmla="*/ 774130 w 1464944"/>
                <a:gd name="T23" fmla="*/ 116060 h 1672589"/>
                <a:gd name="T24" fmla="*/ 456683 w 1464944"/>
                <a:gd name="T25" fmla="*/ 28862 h 1672589"/>
                <a:gd name="T26" fmla="*/ 26804 w 1464944"/>
                <a:gd name="T27" fmla="*/ 1298786 h 1672589"/>
                <a:gd name="T28" fmla="*/ 47699 w 1464944"/>
                <a:gd name="T29" fmla="*/ 1364569 h 1672589"/>
                <a:gd name="T30" fmla="*/ 1035762 w 1464944"/>
                <a:gd name="T31" fmla="*/ 1672290 h 1672589"/>
                <a:gd name="T32" fmla="*/ 1066618 w 1464944"/>
                <a:gd name="T33" fmla="*/ 293331 h 1672589"/>
                <a:gd name="T34" fmla="*/ 1069682 w 1464944"/>
                <a:gd name="T35" fmla="*/ 190766 h 1672589"/>
                <a:gd name="T36" fmla="*/ 1042371 w 1464944"/>
                <a:gd name="T37" fmla="*/ 171294 h 1672589"/>
                <a:gd name="T38" fmla="*/ 1048929 w 1464944"/>
                <a:gd name="T39" fmla="*/ 120753 h 1672589"/>
                <a:gd name="T40" fmla="*/ 1038565 w 1464944"/>
                <a:gd name="T41" fmla="*/ 71026 h 1672589"/>
                <a:gd name="T42" fmla="*/ 1067949 w 1464944"/>
                <a:gd name="T43" fmla="*/ 157046 h 1672589"/>
                <a:gd name="T44" fmla="*/ 1091644 w 1464944"/>
                <a:gd name="T45" fmla="*/ 178010 h 1672589"/>
                <a:gd name="T46" fmla="*/ 1432692 w 1464944"/>
                <a:gd name="T47" fmla="*/ 290403 h 1672589"/>
                <a:gd name="T48" fmla="*/ 1110540 w 1464944"/>
                <a:gd name="T49" fmla="*/ 224253 h 1672589"/>
                <a:gd name="T50" fmla="*/ 1396765 w 1464944"/>
                <a:gd name="T51" fmla="*/ 357262 h 1672589"/>
                <a:gd name="T52" fmla="*/ 1091988 w 1464944"/>
                <a:gd name="T53" fmla="*/ 295674 h 1672589"/>
                <a:gd name="T54" fmla="*/ 67924 w 1464944"/>
                <a:gd name="T55" fmla="*/ 1317112 h 1672589"/>
                <a:gd name="T56" fmla="*/ 423896 w 1464944"/>
                <a:gd name="T57" fmla="*/ 77817 h 1672589"/>
                <a:gd name="T58" fmla="*/ 737088 w 1464944"/>
                <a:gd name="T59" fmla="*/ 116971 h 1672589"/>
                <a:gd name="T60" fmla="*/ 767578 w 1464944"/>
                <a:gd name="T61" fmla="*/ 120407 h 1672589"/>
                <a:gd name="T62" fmla="*/ 754549 w 1464944"/>
                <a:gd name="T63" fmla="*/ 139986 h 1672589"/>
                <a:gd name="T64" fmla="*/ 93480 w 1464944"/>
                <a:gd name="T65" fmla="*/ 1298498 h 1672589"/>
                <a:gd name="T66" fmla="*/ 1040793 w 1464944"/>
                <a:gd name="T67" fmla="*/ 1596557 h 1672589"/>
                <a:gd name="T68" fmla="*/ 1032750 w 1464944"/>
                <a:gd name="T69" fmla="*/ 1647512 h 1672589"/>
                <a:gd name="T70" fmla="*/ 1085369 w 1464944"/>
                <a:gd name="T71" fmla="*/ 1602846 h 1672589"/>
                <a:gd name="T72" fmla="*/ 1432417 w 1464944"/>
                <a:gd name="T73" fmla="*/ 328156 h 1672589"/>
                <a:gd name="T74" fmla="*/ 1453534 w 1464944"/>
                <a:gd name="T75" fmla="*/ 315195 h 1672589"/>
                <a:gd name="T76" fmla="*/ 1461944 w 1464944"/>
                <a:gd name="T77" fmla="*/ 382485 h 1672589"/>
                <a:gd name="T78" fmla="*/ 1067701 w 1464944"/>
                <a:gd name="T79" fmla="*/ 1661977 h 1672589"/>
                <a:gd name="T80" fmla="*/ 712088 w 1464944"/>
                <a:gd name="T81" fmla="*/ 217452 h 1672589"/>
                <a:gd name="T82" fmla="*/ 738957 w 1464944"/>
                <a:gd name="T83" fmla="*/ 194270 h 1672589"/>
                <a:gd name="T84" fmla="*/ 1085316 w 1464944"/>
                <a:gd name="T85" fmla="*/ 318856 h 1672589"/>
                <a:gd name="T86" fmla="*/ 1029011 w 1464944"/>
                <a:gd name="T87" fmla="*/ 1567217 h 1672589"/>
                <a:gd name="T88" fmla="*/ 1053069 w 1464944"/>
                <a:gd name="T89" fmla="*/ 1574128 h 167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4944" h="1672589">
                  <a:moveTo>
                    <a:pt x="1001121" y="1669489"/>
                  </a:moveTo>
                  <a:lnTo>
                    <a:pt x="62842" y="1399980"/>
                  </a:lnTo>
                  <a:lnTo>
                    <a:pt x="31997" y="1383971"/>
                  </a:lnTo>
                  <a:lnTo>
                    <a:pt x="10399" y="1358281"/>
                  </a:lnTo>
                  <a:lnTo>
                    <a:pt x="0" y="1326414"/>
                  </a:lnTo>
                  <a:lnTo>
                    <a:pt x="2746" y="1291876"/>
                  </a:lnTo>
                  <a:lnTo>
                    <a:pt x="355264" y="64605"/>
                  </a:lnTo>
                  <a:lnTo>
                    <a:pt x="371266" y="33874"/>
                  </a:lnTo>
                  <a:lnTo>
                    <a:pt x="396991" y="12384"/>
                  </a:lnTo>
                  <a:lnTo>
                    <a:pt x="428930" y="2072"/>
                  </a:lnTo>
                  <a:lnTo>
                    <a:pt x="463573" y="4873"/>
                  </a:lnTo>
                  <a:lnTo>
                    <a:pt x="766888" y="91996"/>
                  </a:lnTo>
                  <a:lnTo>
                    <a:pt x="777635" y="87802"/>
                  </a:lnTo>
                  <a:lnTo>
                    <a:pt x="788479" y="84948"/>
                  </a:lnTo>
                  <a:lnTo>
                    <a:pt x="799017" y="83271"/>
                  </a:lnTo>
                  <a:lnTo>
                    <a:pt x="808845" y="82609"/>
                  </a:lnTo>
                  <a:lnTo>
                    <a:pt x="829961" y="36610"/>
                  </a:lnTo>
                  <a:lnTo>
                    <a:pt x="851973" y="11952"/>
                  </a:lnTo>
                  <a:lnTo>
                    <a:pt x="870099" y="1982"/>
                  </a:lnTo>
                  <a:lnTo>
                    <a:pt x="879555" y="46"/>
                  </a:lnTo>
                  <a:lnTo>
                    <a:pt x="880883" y="0"/>
                  </a:lnTo>
                  <a:lnTo>
                    <a:pt x="882217" y="162"/>
                  </a:lnTo>
                  <a:lnTo>
                    <a:pt x="1049518" y="48217"/>
                  </a:lnTo>
                  <a:lnTo>
                    <a:pt x="1069878" y="80021"/>
                  </a:lnTo>
                  <a:lnTo>
                    <a:pt x="879312" y="25283"/>
                  </a:lnTo>
                  <a:lnTo>
                    <a:pt x="871588" y="28866"/>
                  </a:lnTo>
                  <a:lnTo>
                    <a:pt x="859066" y="39704"/>
                  </a:lnTo>
                  <a:lnTo>
                    <a:pt x="844360" y="61709"/>
                  </a:lnTo>
                  <a:lnTo>
                    <a:pt x="830083" y="98793"/>
                  </a:lnTo>
                  <a:lnTo>
                    <a:pt x="828437" y="104523"/>
                  </a:lnTo>
                  <a:lnTo>
                    <a:pt x="822959" y="108271"/>
                  </a:lnTo>
                  <a:lnTo>
                    <a:pt x="817009" y="107769"/>
                  </a:lnTo>
                  <a:lnTo>
                    <a:pt x="812262" y="107601"/>
                  </a:lnTo>
                  <a:lnTo>
                    <a:pt x="801845" y="108106"/>
                  </a:lnTo>
                  <a:lnTo>
                    <a:pt x="788290" y="110515"/>
                  </a:lnTo>
                  <a:lnTo>
                    <a:pt x="774130" y="116060"/>
                  </a:lnTo>
                  <a:lnTo>
                    <a:pt x="773704" y="116275"/>
                  </a:lnTo>
                  <a:lnTo>
                    <a:pt x="769912" y="118833"/>
                  </a:lnTo>
                  <a:lnTo>
                    <a:pt x="456683" y="28862"/>
                  </a:lnTo>
                  <a:lnTo>
                    <a:pt x="409124" y="34228"/>
                  </a:lnTo>
                  <a:lnTo>
                    <a:pt x="379325" y="71517"/>
                  </a:lnTo>
                  <a:lnTo>
                    <a:pt x="26804" y="1298786"/>
                  </a:lnTo>
                  <a:lnTo>
                    <a:pt x="24843" y="1323456"/>
                  </a:lnTo>
                  <a:lnTo>
                    <a:pt x="32272" y="1346218"/>
                  </a:lnTo>
                  <a:lnTo>
                    <a:pt x="47699" y="1364569"/>
                  </a:lnTo>
                  <a:lnTo>
                    <a:pt x="69732" y="1376005"/>
                  </a:lnTo>
                  <a:lnTo>
                    <a:pt x="1066584" y="1662338"/>
                  </a:lnTo>
                  <a:lnTo>
                    <a:pt x="1035762" y="1672290"/>
                  </a:lnTo>
                  <a:lnTo>
                    <a:pt x="1001121" y="1669489"/>
                  </a:lnTo>
                  <a:close/>
                </a:path>
                <a:path w="1464944" h="1672589">
                  <a:moveTo>
                    <a:pt x="1090676" y="300241"/>
                  </a:moveTo>
                  <a:lnTo>
                    <a:pt x="1066618" y="293331"/>
                  </a:lnTo>
                  <a:lnTo>
                    <a:pt x="1083522" y="234479"/>
                  </a:lnTo>
                  <a:lnTo>
                    <a:pt x="1082377" y="209793"/>
                  </a:lnTo>
                  <a:lnTo>
                    <a:pt x="1069682" y="190766"/>
                  </a:lnTo>
                  <a:lnTo>
                    <a:pt x="1054950" y="178484"/>
                  </a:lnTo>
                  <a:lnTo>
                    <a:pt x="1047692" y="174029"/>
                  </a:lnTo>
                  <a:lnTo>
                    <a:pt x="1042371" y="171294"/>
                  </a:lnTo>
                  <a:lnTo>
                    <a:pt x="1039729" y="165214"/>
                  </a:lnTo>
                  <a:lnTo>
                    <a:pt x="1041375" y="159484"/>
                  </a:lnTo>
                  <a:lnTo>
                    <a:pt x="1048929" y="120753"/>
                  </a:lnTo>
                  <a:lnTo>
                    <a:pt x="1048207" y="94364"/>
                  </a:lnTo>
                  <a:lnTo>
                    <a:pt x="1043367" y="78419"/>
                  </a:lnTo>
                  <a:lnTo>
                    <a:pt x="1038565" y="71026"/>
                  </a:lnTo>
                  <a:lnTo>
                    <a:pt x="1069878" y="80021"/>
                  </a:lnTo>
                  <a:lnTo>
                    <a:pt x="1074465" y="106854"/>
                  </a:lnTo>
                  <a:lnTo>
                    <a:pt x="1067949" y="157046"/>
                  </a:lnTo>
                  <a:lnTo>
                    <a:pt x="1075922" y="162821"/>
                  </a:lnTo>
                  <a:lnTo>
                    <a:pt x="1083964" y="169835"/>
                  </a:lnTo>
                  <a:lnTo>
                    <a:pt x="1091644" y="178010"/>
                  </a:lnTo>
                  <a:lnTo>
                    <a:pt x="1098528" y="187269"/>
                  </a:lnTo>
                  <a:lnTo>
                    <a:pt x="1401843" y="274392"/>
                  </a:lnTo>
                  <a:lnTo>
                    <a:pt x="1432692" y="290403"/>
                  </a:lnTo>
                  <a:lnTo>
                    <a:pt x="1453534" y="315195"/>
                  </a:lnTo>
                  <a:lnTo>
                    <a:pt x="1109553" y="216390"/>
                  </a:lnTo>
                  <a:lnTo>
                    <a:pt x="1110540" y="224253"/>
                  </a:lnTo>
                  <a:lnTo>
                    <a:pt x="1110108" y="232590"/>
                  </a:lnTo>
                  <a:lnTo>
                    <a:pt x="1098875" y="271697"/>
                  </a:lnTo>
                  <a:lnTo>
                    <a:pt x="1396765" y="357262"/>
                  </a:lnTo>
                  <a:lnTo>
                    <a:pt x="1400611" y="364180"/>
                  </a:lnTo>
                  <a:lnTo>
                    <a:pt x="1395267" y="382787"/>
                  </a:lnTo>
                  <a:lnTo>
                    <a:pt x="1091988" y="295674"/>
                  </a:lnTo>
                  <a:lnTo>
                    <a:pt x="1090676" y="300241"/>
                  </a:lnTo>
                  <a:close/>
                </a:path>
                <a:path w="1464944" h="1672589">
                  <a:moveTo>
                    <a:pt x="1040793" y="1596557"/>
                  </a:moveTo>
                  <a:lnTo>
                    <a:pt x="67924" y="1317112"/>
                  </a:lnTo>
                  <a:lnTo>
                    <a:pt x="64077" y="1310193"/>
                  </a:lnTo>
                  <a:lnTo>
                    <a:pt x="416964" y="81640"/>
                  </a:lnTo>
                  <a:lnTo>
                    <a:pt x="423896" y="77817"/>
                  </a:lnTo>
                  <a:lnTo>
                    <a:pt x="721786" y="163382"/>
                  </a:lnTo>
                  <a:lnTo>
                    <a:pt x="733018" y="124276"/>
                  </a:lnTo>
                  <a:lnTo>
                    <a:pt x="737088" y="116971"/>
                  </a:lnTo>
                  <a:lnTo>
                    <a:pt x="742086" y="110840"/>
                  </a:lnTo>
                  <a:lnTo>
                    <a:pt x="769912" y="118833"/>
                  </a:lnTo>
                  <a:lnTo>
                    <a:pt x="767578" y="120407"/>
                  </a:lnTo>
                  <a:lnTo>
                    <a:pt x="762165" y="125645"/>
                  </a:lnTo>
                  <a:lnTo>
                    <a:pt x="757732" y="132126"/>
                  </a:lnTo>
                  <a:lnTo>
                    <a:pt x="754549" y="139986"/>
                  </a:lnTo>
                  <a:lnTo>
                    <a:pt x="738957" y="194270"/>
                  </a:lnTo>
                  <a:lnTo>
                    <a:pt x="435678" y="107157"/>
                  </a:lnTo>
                  <a:lnTo>
                    <a:pt x="93480" y="1298498"/>
                  </a:lnTo>
                  <a:lnTo>
                    <a:pt x="1053069" y="1574128"/>
                  </a:lnTo>
                  <a:lnTo>
                    <a:pt x="1047725" y="1592734"/>
                  </a:lnTo>
                  <a:lnTo>
                    <a:pt x="1040793" y="1596557"/>
                  </a:lnTo>
                  <a:close/>
                </a:path>
                <a:path w="1464944" h="1672589">
                  <a:moveTo>
                    <a:pt x="1066584" y="1662338"/>
                  </a:moveTo>
                  <a:lnTo>
                    <a:pt x="1008006" y="1645512"/>
                  </a:lnTo>
                  <a:lnTo>
                    <a:pt x="1032750" y="1647512"/>
                  </a:lnTo>
                  <a:lnTo>
                    <a:pt x="1055564" y="1640146"/>
                  </a:lnTo>
                  <a:lnTo>
                    <a:pt x="1073940" y="1624796"/>
                  </a:lnTo>
                  <a:lnTo>
                    <a:pt x="1085369" y="1602846"/>
                  </a:lnTo>
                  <a:lnTo>
                    <a:pt x="1437885" y="375575"/>
                  </a:lnTo>
                  <a:lnTo>
                    <a:pt x="1439846" y="350918"/>
                  </a:lnTo>
                  <a:lnTo>
                    <a:pt x="1432417" y="328156"/>
                  </a:lnTo>
                  <a:lnTo>
                    <a:pt x="1416990" y="309805"/>
                  </a:lnTo>
                  <a:lnTo>
                    <a:pt x="1394956" y="298369"/>
                  </a:lnTo>
                  <a:lnTo>
                    <a:pt x="1453534" y="315195"/>
                  </a:lnTo>
                  <a:lnTo>
                    <a:pt x="1454290" y="316093"/>
                  </a:lnTo>
                  <a:lnTo>
                    <a:pt x="1464689" y="347959"/>
                  </a:lnTo>
                  <a:lnTo>
                    <a:pt x="1461944" y="382485"/>
                  </a:lnTo>
                  <a:lnTo>
                    <a:pt x="1109428" y="1609756"/>
                  </a:lnTo>
                  <a:lnTo>
                    <a:pt x="1093426" y="1640488"/>
                  </a:lnTo>
                  <a:lnTo>
                    <a:pt x="1067701" y="1661977"/>
                  </a:lnTo>
                  <a:lnTo>
                    <a:pt x="1066584" y="1662338"/>
                  </a:lnTo>
                  <a:close/>
                </a:path>
                <a:path w="1464944" h="1672589">
                  <a:moveTo>
                    <a:pt x="1078400" y="322670"/>
                  </a:moveTo>
                  <a:lnTo>
                    <a:pt x="712088" y="217452"/>
                  </a:lnTo>
                  <a:lnTo>
                    <a:pt x="708239" y="210545"/>
                  </a:lnTo>
                  <a:lnTo>
                    <a:pt x="714898" y="187359"/>
                  </a:lnTo>
                  <a:lnTo>
                    <a:pt x="738957" y="194270"/>
                  </a:lnTo>
                  <a:lnTo>
                    <a:pt x="737645" y="198837"/>
                  </a:lnTo>
                  <a:lnTo>
                    <a:pt x="1090676" y="300241"/>
                  </a:lnTo>
                  <a:lnTo>
                    <a:pt x="1085316" y="318856"/>
                  </a:lnTo>
                  <a:lnTo>
                    <a:pt x="1078400" y="322670"/>
                  </a:lnTo>
                  <a:close/>
                </a:path>
                <a:path w="1464944" h="1672589">
                  <a:moveTo>
                    <a:pt x="1053069" y="1574128"/>
                  </a:moveTo>
                  <a:lnTo>
                    <a:pt x="1029011" y="1567217"/>
                  </a:lnTo>
                  <a:lnTo>
                    <a:pt x="1371209" y="375876"/>
                  </a:lnTo>
                  <a:lnTo>
                    <a:pt x="1395267" y="382787"/>
                  </a:lnTo>
                  <a:lnTo>
                    <a:pt x="1053069" y="1574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395" name="object 27">
              <a:extLst>
                <a:ext uri="{FF2B5EF4-FFF2-40B4-BE49-F238E27FC236}">
                  <a16:creationId xmlns:a16="http://schemas.microsoft.com/office/drawing/2014/main" id="{D4DB8148-26D3-965F-A720-14D8A463C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3856" y="4495367"/>
              <a:ext cx="97682" cy="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396" name="object 28">
              <a:extLst>
                <a:ext uri="{FF2B5EF4-FFF2-40B4-BE49-F238E27FC236}">
                  <a16:creationId xmlns:a16="http://schemas.microsoft.com/office/drawing/2014/main" id="{B1B4B309-F6C3-A6D4-DA6A-FD801685D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000" y="4583759"/>
              <a:ext cx="935990" cy="1192530"/>
            </a:xfrm>
            <a:custGeom>
              <a:avLst/>
              <a:gdLst>
                <a:gd name="T0" fmla="*/ 326783 w 935990"/>
                <a:gd name="T1" fmla="*/ 129781 h 1192529"/>
                <a:gd name="T2" fmla="*/ 278307 w 935990"/>
                <a:gd name="T3" fmla="*/ 240055 h 1192529"/>
                <a:gd name="T4" fmla="*/ 254139 w 935990"/>
                <a:gd name="T5" fmla="*/ 199656 h 1192529"/>
                <a:gd name="T6" fmla="*/ 283184 w 935990"/>
                <a:gd name="T7" fmla="*/ 116700 h 1192529"/>
                <a:gd name="T8" fmla="*/ 258343 w 935990"/>
                <a:gd name="T9" fmla="*/ 72567 h 1192529"/>
                <a:gd name="T10" fmla="*/ 237109 w 935990"/>
                <a:gd name="T11" fmla="*/ 161074 h 1192529"/>
                <a:gd name="T12" fmla="*/ 215976 w 935990"/>
                <a:gd name="T13" fmla="*/ 262115 h 1192529"/>
                <a:gd name="T14" fmla="*/ 133718 w 935990"/>
                <a:gd name="T15" fmla="*/ 236537 h 1192529"/>
                <a:gd name="T16" fmla="*/ 168617 w 935990"/>
                <a:gd name="T17" fmla="*/ 182346 h 1192529"/>
                <a:gd name="T18" fmla="*/ 206743 w 935990"/>
                <a:gd name="T19" fmla="*/ 191046 h 1192529"/>
                <a:gd name="T20" fmla="*/ 227901 w 935990"/>
                <a:gd name="T21" fmla="*/ 198843 h 1192529"/>
                <a:gd name="T22" fmla="*/ 221830 w 935990"/>
                <a:gd name="T23" fmla="*/ 165989 h 1192529"/>
                <a:gd name="T24" fmla="*/ 175196 w 935990"/>
                <a:gd name="T25" fmla="*/ 129501 h 1192529"/>
                <a:gd name="T26" fmla="*/ 211709 w 935990"/>
                <a:gd name="T27" fmla="*/ 83172 h 1192529"/>
                <a:gd name="T28" fmla="*/ 258343 w 935990"/>
                <a:gd name="T29" fmla="*/ 119659 h 1192529"/>
                <a:gd name="T30" fmla="*/ 184302 w 935990"/>
                <a:gd name="T31" fmla="*/ 66255 h 1192529"/>
                <a:gd name="T32" fmla="*/ 150533 w 935990"/>
                <a:gd name="T33" fmla="*/ 133388 h 1192529"/>
                <a:gd name="T34" fmla="*/ 137287 w 935990"/>
                <a:gd name="T35" fmla="*/ 178054 h 1192529"/>
                <a:gd name="T36" fmla="*/ 90589 w 935990"/>
                <a:gd name="T37" fmla="*/ 167411 h 1192529"/>
                <a:gd name="T38" fmla="*/ 149504 w 935990"/>
                <a:gd name="T39" fmla="*/ 39598 h 1192529"/>
                <a:gd name="T40" fmla="*/ 312470 w 935990"/>
                <a:gd name="T41" fmla="*/ 86410 h 1192529"/>
                <a:gd name="T42" fmla="*/ 317576 w 935990"/>
                <a:gd name="T43" fmla="*/ 51663 h 1192529"/>
                <a:gd name="T44" fmla="*/ 157581 w 935990"/>
                <a:gd name="T45" fmla="*/ 8636 h 1192529"/>
                <a:gd name="T46" fmla="*/ 62953 w 935990"/>
                <a:gd name="T47" fmla="*/ 144005 h 1192529"/>
                <a:gd name="T48" fmla="*/ 111518 w 935990"/>
                <a:gd name="T49" fmla="*/ 250317 h 1192529"/>
                <a:gd name="T50" fmla="*/ 223774 w 935990"/>
                <a:gd name="T51" fmla="*/ 286512 h 1192529"/>
                <a:gd name="T52" fmla="*/ 243370 w 935990"/>
                <a:gd name="T53" fmla="*/ 282994 h 1192529"/>
                <a:gd name="T54" fmla="*/ 347179 w 935990"/>
                <a:gd name="T55" fmla="*/ 183667 h 1192529"/>
                <a:gd name="T56" fmla="*/ 10731 w 935990"/>
                <a:gd name="T57" fmla="*/ 778751 h 1192529"/>
                <a:gd name="T58" fmla="*/ 607644 w 935990"/>
                <a:gd name="T59" fmla="*/ 976160 h 1192529"/>
                <a:gd name="T60" fmla="*/ 636206 w 935990"/>
                <a:gd name="T61" fmla="*/ 1175219 h 1192529"/>
                <a:gd name="T62" fmla="*/ 353796 w 935990"/>
                <a:gd name="T63" fmla="*/ 1094092 h 1192529"/>
                <a:gd name="T64" fmla="*/ 632396 w 935990"/>
                <a:gd name="T65" fmla="*/ 1188453 h 1192529"/>
                <a:gd name="T66" fmla="*/ 48856 w 935990"/>
                <a:gd name="T67" fmla="*/ 671017 h 1192529"/>
                <a:gd name="T68" fmla="*/ 35331 w 935990"/>
                <a:gd name="T69" fmla="*/ 693089 h 1192529"/>
                <a:gd name="T70" fmla="*/ 797039 w 935990"/>
                <a:gd name="T71" fmla="*/ 522503 h 1192529"/>
                <a:gd name="T72" fmla="*/ 739533 w 935990"/>
                <a:gd name="T73" fmla="*/ 632053 h 1192529"/>
                <a:gd name="T74" fmla="*/ 39674 w 935990"/>
                <a:gd name="T75" fmla="*/ 562876 h 1192529"/>
                <a:gd name="T76" fmla="*/ 190512 w 935990"/>
                <a:gd name="T77" fmla="*/ 500722 h 1192529"/>
                <a:gd name="T78" fmla="*/ 233807 w 935990"/>
                <a:gd name="T79" fmla="*/ 539089 h 1192529"/>
                <a:gd name="T80" fmla="*/ 319773 w 935990"/>
                <a:gd name="T81" fmla="*/ 469696 h 1192529"/>
                <a:gd name="T82" fmla="*/ 475386 w 935990"/>
                <a:gd name="T83" fmla="*/ 606336 h 1192529"/>
                <a:gd name="T84" fmla="*/ 536511 w 935990"/>
                <a:gd name="T85" fmla="*/ 664933 h 1192529"/>
                <a:gd name="T86" fmla="*/ 612889 w 935990"/>
                <a:gd name="T87" fmla="*/ 618045 h 1192529"/>
                <a:gd name="T88" fmla="*/ 637184 w 935990"/>
                <a:gd name="T89" fmla="*/ 602653 h 1192529"/>
                <a:gd name="T90" fmla="*/ 625094 w 935990"/>
                <a:gd name="T91" fmla="*/ 520052 h 1192529"/>
                <a:gd name="T92" fmla="*/ 528345 w 935990"/>
                <a:gd name="T93" fmla="*/ 594448 h 1192529"/>
                <a:gd name="T94" fmla="*/ 369824 w 935990"/>
                <a:gd name="T95" fmla="*/ 552208 h 1192529"/>
                <a:gd name="T96" fmla="*/ 329565 w 935990"/>
                <a:gd name="T97" fmla="*/ 435559 h 1192529"/>
                <a:gd name="T98" fmla="*/ 238226 w 935990"/>
                <a:gd name="T99" fmla="*/ 496189 h 1192529"/>
                <a:gd name="T100" fmla="*/ 67640 w 935990"/>
                <a:gd name="T101" fmla="*/ 465429 h 1192529"/>
                <a:gd name="T102" fmla="*/ 90982 w 935990"/>
                <a:gd name="T103" fmla="*/ 313880 h 1192529"/>
                <a:gd name="T104" fmla="*/ 716330 w 935990"/>
                <a:gd name="T105" fmla="*/ 783196 h 1192529"/>
                <a:gd name="T106" fmla="*/ 791705 w 935990"/>
                <a:gd name="T107" fmla="*/ 541108 h 1192529"/>
                <a:gd name="T108" fmla="*/ 414121 w 935990"/>
                <a:gd name="T109" fmla="*/ 208902 h 1192529"/>
                <a:gd name="T110" fmla="*/ 413880 w 935990"/>
                <a:gd name="T111" fmla="*/ 234784 h 1192529"/>
                <a:gd name="T112" fmla="*/ 935545 w 935990"/>
                <a:gd name="T113" fmla="*/ 272173 h 1192529"/>
                <a:gd name="T114" fmla="*/ 427888 w 935990"/>
                <a:gd name="T115" fmla="*/ 140677 h 1192529"/>
                <a:gd name="T116" fmla="*/ 931735 w 935990"/>
                <a:gd name="T117" fmla="*/ 285407 h 119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5990" h="1192529">
                  <a:moveTo>
                    <a:pt x="352590" y="138036"/>
                  </a:moveTo>
                  <a:lnTo>
                    <a:pt x="343662" y="94462"/>
                  </a:lnTo>
                  <a:lnTo>
                    <a:pt x="326783" y="64300"/>
                  </a:lnTo>
                  <a:lnTo>
                    <a:pt x="326783" y="129781"/>
                  </a:lnTo>
                  <a:lnTo>
                    <a:pt x="323126" y="176745"/>
                  </a:lnTo>
                  <a:lnTo>
                    <a:pt x="312775" y="201625"/>
                  </a:lnTo>
                  <a:lnTo>
                    <a:pt x="297561" y="222885"/>
                  </a:lnTo>
                  <a:lnTo>
                    <a:pt x="278307" y="240055"/>
                  </a:lnTo>
                  <a:lnTo>
                    <a:pt x="255879" y="252679"/>
                  </a:lnTo>
                  <a:lnTo>
                    <a:pt x="257644" y="229273"/>
                  </a:lnTo>
                  <a:lnTo>
                    <a:pt x="256489" y="210185"/>
                  </a:lnTo>
                  <a:lnTo>
                    <a:pt x="254139" y="199656"/>
                  </a:lnTo>
                  <a:lnTo>
                    <a:pt x="253111" y="195021"/>
                  </a:lnTo>
                  <a:lnTo>
                    <a:pt x="248221" y="183349"/>
                  </a:lnTo>
                  <a:lnTo>
                    <a:pt x="275945" y="155816"/>
                  </a:lnTo>
                  <a:lnTo>
                    <a:pt x="283184" y="116700"/>
                  </a:lnTo>
                  <a:lnTo>
                    <a:pt x="277266" y="98590"/>
                  </a:lnTo>
                  <a:lnTo>
                    <a:pt x="275234" y="92379"/>
                  </a:lnTo>
                  <a:lnTo>
                    <a:pt x="258737" y="72771"/>
                  </a:lnTo>
                  <a:lnTo>
                    <a:pt x="258343" y="72567"/>
                  </a:lnTo>
                  <a:lnTo>
                    <a:pt x="258343" y="119659"/>
                  </a:lnTo>
                  <a:lnTo>
                    <a:pt x="257048" y="136144"/>
                  </a:lnTo>
                  <a:lnTo>
                    <a:pt x="249402" y="150812"/>
                  </a:lnTo>
                  <a:lnTo>
                    <a:pt x="237109" y="161074"/>
                  </a:lnTo>
                  <a:lnTo>
                    <a:pt x="232600" y="162534"/>
                  </a:lnTo>
                  <a:lnTo>
                    <a:pt x="232600" y="232486"/>
                  </a:lnTo>
                  <a:lnTo>
                    <a:pt x="229273" y="260502"/>
                  </a:lnTo>
                  <a:lnTo>
                    <a:pt x="215976" y="262115"/>
                  </a:lnTo>
                  <a:lnTo>
                    <a:pt x="202438" y="262242"/>
                  </a:lnTo>
                  <a:lnTo>
                    <a:pt x="188760" y="260819"/>
                  </a:lnTo>
                  <a:lnTo>
                    <a:pt x="143040" y="243192"/>
                  </a:lnTo>
                  <a:lnTo>
                    <a:pt x="133718" y="236537"/>
                  </a:lnTo>
                  <a:lnTo>
                    <a:pt x="139268" y="224523"/>
                  </a:lnTo>
                  <a:lnTo>
                    <a:pt x="146088" y="209765"/>
                  </a:lnTo>
                  <a:lnTo>
                    <a:pt x="158051" y="192366"/>
                  </a:lnTo>
                  <a:lnTo>
                    <a:pt x="168617" y="182346"/>
                  </a:lnTo>
                  <a:lnTo>
                    <a:pt x="176758" y="177698"/>
                  </a:lnTo>
                  <a:lnTo>
                    <a:pt x="183108" y="182460"/>
                  </a:lnTo>
                  <a:lnTo>
                    <a:pt x="190296" y="186321"/>
                  </a:lnTo>
                  <a:lnTo>
                    <a:pt x="206743" y="191046"/>
                  </a:lnTo>
                  <a:lnTo>
                    <a:pt x="215188" y="191604"/>
                  </a:lnTo>
                  <a:lnTo>
                    <a:pt x="222681" y="190881"/>
                  </a:lnTo>
                  <a:lnTo>
                    <a:pt x="223354" y="190817"/>
                  </a:lnTo>
                  <a:lnTo>
                    <a:pt x="227901" y="198843"/>
                  </a:lnTo>
                  <a:lnTo>
                    <a:pt x="231559" y="212331"/>
                  </a:lnTo>
                  <a:lnTo>
                    <a:pt x="232600" y="232486"/>
                  </a:lnTo>
                  <a:lnTo>
                    <a:pt x="232600" y="162534"/>
                  </a:lnTo>
                  <a:lnTo>
                    <a:pt x="221830" y="165989"/>
                  </a:lnTo>
                  <a:lnTo>
                    <a:pt x="205257" y="164642"/>
                  </a:lnTo>
                  <a:lnTo>
                    <a:pt x="190512" y="156997"/>
                  </a:lnTo>
                  <a:lnTo>
                    <a:pt x="180174" y="144729"/>
                  </a:lnTo>
                  <a:lnTo>
                    <a:pt x="175196" y="129501"/>
                  </a:lnTo>
                  <a:lnTo>
                    <a:pt x="176491" y="113017"/>
                  </a:lnTo>
                  <a:lnTo>
                    <a:pt x="184137" y="98348"/>
                  </a:lnTo>
                  <a:lnTo>
                    <a:pt x="196443" y="88087"/>
                  </a:lnTo>
                  <a:lnTo>
                    <a:pt x="211709" y="83172"/>
                  </a:lnTo>
                  <a:lnTo>
                    <a:pt x="228282" y="84518"/>
                  </a:lnTo>
                  <a:lnTo>
                    <a:pt x="243027" y="92163"/>
                  </a:lnTo>
                  <a:lnTo>
                    <a:pt x="253365" y="104444"/>
                  </a:lnTo>
                  <a:lnTo>
                    <a:pt x="258343" y="119659"/>
                  </a:lnTo>
                  <a:lnTo>
                    <a:pt x="258343" y="72567"/>
                  </a:lnTo>
                  <a:lnTo>
                    <a:pt x="235165" y="60540"/>
                  </a:lnTo>
                  <a:lnTo>
                    <a:pt x="208699" y="58394"/>
                  </a:lnTo>
                  <a:lnTo>
                    <a:pt x="184302" y="66255"/>
                  </a:lnTo>
                  <a:lnTo>
                    <a:pt x="164655" y="82651"/>
                  </a:lnTo>
                  <a:lnTo>
                    <a:pt x="152438" y="106108"/>
                  </a:lnTo>
                  <a:lnTo>
                    <a:pt x="150025" y="119849"/>
                  </a:lnTo>
                  <a:lnTo>
                    <a:pt x="150533" y="133388"/>
                  </a:lnTo>
                  <a:lnTo>
                    <a:pt x="153733" y="146342"/>
                  </a:lnTo>
                  <a:lnTo>
                    <a:pt x="159385" y="158356"/>
                  </a:lnTo>
                  <a:lnTo>
                    <a:pt x="148640" y="166154"/>
                  </a:lnTo>
                  <a:lnTo>
                    <a:pt x="137287" y="178054"/>
                  </a:lnTo>
                  <a:lnTo>
                    <a:pt x="125755" y="194868"/>
                  </a:lnTo>
                  <a:lnTo>
                    <a:pt x="114477" y="217398"/>
                  </a:lnTo>
                  <a:lnTo>
                    <a:pt x="99618" y="193802"/>
                  </a:lnTo>
                  <a:lnTo>
                    <a:pt x="90589" y="167411"/>
                  </a:lnTo>
                  <a:lnTo>
                    <a:pt x="88023" y="139293"/>
                  </a:lnTo>
                  <a:lnTo>
                    <a:pt x="92532" y="110528"/>
                  </a:lnTo>
                  <a:lnTo>
                    <a:pt x="114350" y="68757"/>
                  </a:lnTo>
                  <a:lnTo>
                    <a:pt x="149504" y="39598"/>
                  </a:lnTo>
                  <a:lnTo>
                    <a:pt x="193179" y="25654"/>
                  </a:lnTo>
                  <a:lnTo>
                    <a:pt x="240588" y="29552"/>
                  </a:lnTo>
                  <a:lnTo>
                    <a:pt x="282841" y="51409"/>
                  </a:lnTo>
                  <a:lnTo>
                    <a:pt x="312470" y="86410"/>
                  </a:lnTo>
                  <a:lnTo>
                    <a:pt x="326783" y="129781"/>
                  </a:lnTo>
                  <a:lnTo>
                    <a:pt x="326783" y="64300"/>
                  </a:lnTo>
                  <a:lnTo>
                    <a:pt x="322072" y="55880"/>
                  </a:lnTo>
                  <a:lnTo>
                    <a:pt x="317576" y="51663"/>
                  </a:lnTo>
                  <a:lnTo>
                    <a:pt x="289458" y="25273"/>
                  </a:lnTo>
                  <a:lnTo>
                    <a:pt x="247484" y="5588"/>
                  </a:lnTo>
                  <a:lnTo>
                    <a:pt x="201460" y="0"/>
                  </a:lnTo>
                  <a:lnTo>
                    <a:pt x="157581" y="8636"/>
                  </a:lnTo>
                  <a:lnTo>
                    <a:pt x="118808" y="29870"/>
                  </a:lnTo>
                  <a:lnTo>
                    <a:pt x="88125" y="62077"/>
                  </a:lnTo>
                  <a:lnTo>
                    <a:pt x="68491" y="103606"/>
                  </a:lnTo>
                  <a:lnTo>
                    <a:pt x="62953" y="144005"/>
                  </a:lnTo>
                  <a:lnTo>
                    <a:pt x="68808" y="183032"/>
                  </a:lnTo>
                  <a:lnTo>
                    <a:pt x="84861" y="218681"/>
                  </a:lnTo>
                  <a:lnTo>
                    <a:pt x="109956" y="248932"/>
                  </a:lnTo>
                  <a:lnTo>
                    <a:pt x="111518" y="250317"/>
                  </a:lnTo>
                  <a:lnTo>
                    <a:pt x="123990" y="260299"/>
                  </a:lnTo>
                  <a:lnTo>
                    <a:pt x="168173" y="281711"/>
                  </a:lnTo>
                  <a:lnTo>
                    <a:pt x="205435" y="287324"/>
                  </a:lnTo>
                  <a:lnTo>
                    <a:pt x="223774" y="286512"/>
                  </a:lnTo>
                  <a:lnTo>
                    <a:pt x="241668" y="283451"/>
                  </a:lnTo>
                  <a:lnTo>
                    <a:pt x="242265" y="283362"/>
                  </a:lnTo>
                  <a:lnTo>
                    <a:pt x="242798" y="283171"/>
                  </a:lnTo>
                  <a:lnTo>
                    <a:pt x="243370" y="282994"/>
                  </a:lnTo>
                  <a:lnTo>
                    <a:pt x="251701" y="279755"/>
                  </a:lnTo>
                  <a:lnTo>
                    <a:pt x="288404" y="262026"/>
                  </a:lnTo>
                  <a:lnTo>
                    <a:pt x="331584" y="218986"/>
                  </a:lnTo>
                  <a:lnTo>
                    <a:pt x="347179" y="183667"/>
                  </a:lnTo>
                  <a:lnTo>
                    <a:pt x="352590" y="138036"/>
                  </a:lnTo>
                  <a:close/>
                </a:path>
                <a:path w="935990" h="1192529">
                  <a:moveTo>
                    <a:pt x="618363" y="959104"/>
                  </a:moveTo>
                  <a:lnTo>
                    <a:pt x="614514" y="952182"/>
                  </a:lnTo>
                  <a:lnTo>
                    <a:pt x="10731" y="778751"/>
                  </a:lnTo>
                  <a:lnTo>
                    <a:pt x="3797" y="782574"/>
                  </a:lnTo>
                  <a:lnTo>
                    <a:pt x="0" y="795807"/>
                  </a:lnTo>
                  <a:lnTo>
                    <a:pt x="3835" y="802728"/>
                  </a:lnTo>
                  <a:lnTo>
                    <a:pt x="607644" y="976160"/>
                  </a:lnTo>
                  <a:lnTo>
                    <a:pt x="614565" y="972337"/>
                  </a:lnTo>
                  <a:lnTo>
                    <a:pt x="616470" y="965720"/>
                  </a:lnTo>
                  <a:lnTo>
                    <a:pt x="618363" y="959104"/>
                  </a:lnTo>
                  <a:close/>
                </a:path>
                <a:path w="935990" h="1192529">
                  <a:moveTo>
                    <a:pt x="636206" y="1175219"/>
                  </a:moveTo>
                  <a:lnTo>
                    <a:pt x="632358" y="1168298"/>
                  </a:lnTo>
                  <a:lnTo>
                    <a:pt x="625716" y="1166393"/>
                  </a:lnTo>
                  <a:lnTo>
                    <a:pt x="360730" y="1090269"/>
                  </a:lnTo>
                  <a:lnTo>
                    <a:pt x="353796" y="1094092"/>
                  </a:lnTo>
                  <a:lnTo>
                    <a:pt x="349999" y="1107325"/>
                  </a:lnTo>
                  <a:lnTo>
                    <a:pt x="353834" y="1114247"/>
                  </a:lnTo>
                  <a:lnTo>
                    <a:pt x="625475" y="1192276"/>
                  </a:lnTo>
                  <a:lnTo>
                    <a:pt x="632396" y="1188453"/>
                  </a:lnTo>
                  <a:lnTo>
                    <a:pt x="636206" y="1175219"/>
                  </a:lnTo>
                  <a:close/>
                </a:path>
                <a:path w="935990" h="1192529">
                  <a:moveTo>
                    <a:pt x="649871" y="849464"/>
                  </a:moveTo>
                  <a:lnTo>
                    <a:pt x="646023" y="842556"/>
                  </a:lnTo>
                  <a:lnTo>
                    <a:pt x="48856" y="671017"/>
                  </a:lnTo>
                  <a:lnTo>
                    <a:pt x="42214" y="669112"/>
                  </a:lnTo>
                  <a:lnTo>
                    <a:pt x="35293" y="672934"/>
                  </a:lnTo>
                  <a:lnTo>
                    <a:pt x="31483" y="686168"/>
                  </a:lnTo>
                  <a:lnTo>
                    <a:pt x="35331" y="693089"/>
                  </a:lnTo>
                  <a:lnTo>
                    <a:pt x="639140" y="866533"/>
                  </a:lnTo>
                  <a:lnTo>
                    <a:pt x="646061" y="862711"/>
                  </a:lnTo>
                  <a:lnTo>
                    <a:pt x="649871" y="849464"/>
                  </a:lnTo>
                  <a:close/>
                </a:path>
                <a:path w="935990" h="1192529">
                  <a:moveTo>
                    <a:pt x="797039" y="522503"/>
                  </a:moveTo>
                  <a:lnTo>
                    <a:pt x="793191" y="515581"/>
                  </a:lnTo>
                  <a:lnTo>
                    <a:pt x="767638" y="508254"/>
                  </a:lnTo>
                  <a:lnTo>
                    <a:pt x="767638" y="534200"/>
                  </a:lnTo>
                  <a:lnTo>
                    <a:pt x="739533" y="632053"/>
                  </a:lnTo>
                  <a:lnTo>
                    <a:pt x="732688" y="630097"/>
                  </a:lnTo>
                  <a:lnTo>
                    <a:pt x="732688" y="656018"/>
                  </a:lnTo>
                  <a:lnTo>
                    <a:pt x="704583" y="753846"/>
                  </a:lnTo>
                  <a:lnTo>
                    <a:pt x="39674" y="562876"/>
                  </a:lnTo>
                  <a:lnTo>
                    <a:pt x="60782" y="489394"/>
                  </a:lnTo>
                  <a:lnTo>
                    <a:pt x="163245" y="518833"/>
                  </a:lnTo>
                  <a:lnTo>
                    <a:pt x="167309" y="518096"/>
                  </a:lnTo>
                  <a:lnTo>
                    <a:pt x="190512" y="500722"/>
                  </a:lnTo>
                  <a:lnTo>
                    <a:pt x="208102" y="487540"/>
                  </a:lnTo>
                  <a:lnTo>
                    <a:pt x="226529" y="535254"/>
                  </a:lnTo>
                  <a:lnTo>
                    <a:pt x="229895" y="538073"/>
                  </a:lnTo>
                  <a:lnTo>
                    <a:pt x="233807" y="539089"/>
                  </a:lnTo>
                  <a:lnTo>
                    <a:pt x="237820" y="540054"/>
                  </a:lnTo>
                  <a:lnTo>
                    <a:pt x="242023" y="539013"/>
                  </a:lnTo>
                  <a:lnTo>
                    <a:pt x="270306" y="513791"/>
                  </a:lnTo>
                  <a:lnTo>
                    <a:pt x="319773" y="469696"/>
                  </a:lnTo>
                  <a:lnTo>
                    <a:pt x="348945" y="569874"/>
                  </a:lnTo>
                  <a:lnTo>
                    <a:pt x="352171" y="573087"/>
                  </a:lnTo>
                  <a:lnTo>
                    <a:pt x="471055" y="607250"/>
                  </a:lnTo>
                  <a:lnTo>
                    <a:pt x="475386" y="606336"/>
                  </a:lnTo>
                  <a:lnTo>
                    <a:pt x="496493" y="588594"/>
                  </a:lnTo>
                  <a:lnTo>
                    <a:pt x="499427" y="586143"/>
                  </a:lnTo>
                  <a:lnTo>
                    <a:pt x="523214" y="659663"/>
                  </a:lnTo>
                  <a:lnTo>
                    <a:pt x="536511" y="664933"/>
                  </a:lnTo>
                  <a:lnTo>
                    <a:pt x="541172" y="663016"/>
                  </a:lnTo>
                  <a:lnTo>
                    <a:pt x="563803" y="632079"/>
                  </a:lnTo>
                  <a:lnTo>
                    <a:pt x="610641" y="568071"/>
                  </a:lnTo>
                  <a:lnTo>
                    <a:pt x="612889" y="618045"/>
                  </a:lnTo>
                  <a:lnTo>
                    <a:pt x="616534" y="622655"/>
                  </a:lnTo>
                  <a:lnTo>
                    <a:pt x="732688" y="656018"/>
                  </a:lnTo>
                  <a:lnTo>
                    <a:pt x="732688" y="630097"/>
                  </a:lnTo>
                  <a:lnTo>
                    <a:pt x="637184" y="602653"/>
                  </a:lnTo>
                  <a:lnTo>
                    <a:pt x="635965" y="575348"/>
                  </a:lnTo>
                  <a:lnTo>
                    <a:pt x="633755" y="526161"/>
                  </a:lnTo>
                  <a:lnTo>
                    <a:pt x="630186" y="521601"/>
                  </a:lnTo>
                  <a:lnTo>
                    <a:pt x="625094" y="520052"/>
                  </a:lnTo>
                  <a:lnTo>
                    <a:pt x="619887" y="518553"/>
                  </a:lnTo>
                  <a:lnTo>
                    <a:pt x="614476" y="520407"/>
                  </a:lnTo>
                  <a:lnTo>
                    <a:pt x="538137" y="624713"/>
                  </a:lnTo>
                  <a:lnTo>
                    <a:pt x="528345" y="594448"/>
                  </a:lnTo>
                  <a:lnTo>
                    <a:pt x="514896" y="552894"/>
                  </a:lnTo>
                  <a:lnTo>
                    <a:pt x="503872" y="549719"/>
                  </a:lnTo>
                  <a:lnTo>
                    <a:pt x="467487" y="580263"/>
                  </a:lnTo>
                  <a:lnTo>
                    <a:pt x="369824" y="552208"/>
                  </a:lnTo>
                  <a:lnTo>
                    <a:pt x="348170" y="477850"/>
                  </a:lnTo>
                  <a:lnTo>
                    <a:pt x="338239" y="443725"/>
                  </a:lnTo>
                  <a:lnTo>
                    <a:pt x="334949" y="438531"/>
                  </a:lnTo>
                  <a:lnTo>
                    <a:pt x="329565" y="435559"/>
                  </a:lnTo>
                  <a:lnTo>
                    <a:pt x="323418" y="435216"/>
                  </a:lnTo>
                  <a:lnTo>
                    <a:pt x="317868" y="437870"/>
                  </a:lnTo>
                  <a:lnTo>
                    <a:pt x="241871" y="505625"/>
                  </a:lnTo>
                  <a:lnTo>
                    <a:pt x="238226" y="496189"/>
                  </a:lnTo>
                  <a:lnTo>
                    <a:pt x="222643" y="455866"/>
                  </a:lnTo>
                  <a:lnTo>
                    <a:pt x="212547" y="452958"/>
                  </a:lnTo>
                  <a:lnTo>
                    <a:pt x="160350" y="492061"/>
                  </a:lnTo>
                  <a:lnTo>
                    <a:pt x="67640" y="465429"/>
                  </a:lnTo>
                  <a:lnTo>
                    <a:pt x="102743" y="343217"/>
                  </a:lnTo>
                  <a:lnTo>
                    <a:pt x="767638" y="534200"/>
                  </a:lnTo>
                  <a:lnTo>
                    <a:pt x="767638" y="508254"/>
                  </a:lnTo>
                  <a:lnTo>
                    <a:pt x="90982" y="313880"/>
                  </a:lnTo>
                  <a:lnTo>
                    <a:pt x="84048" y="317703"/>
                  </a:lnTo>
                  <a:lnTo>
                    <a:pt x="10261" y="574586"/>
                  </a:lnTo>
                  <a:lnTo>
                    <a:pt x="14109" y="581507"/>
                  </a:lnTo>
                  <a:lnTo>
                    <a:pt x="716330" y="783196"/>
                  </a:lnTo>
                  <a:lnTo>
                    <a:pt x="723265" y="779386"/>
                  </a:lnTo>
                  <a:lnTo>
                    <a:pt x="728611" y="760768"/>
                  </a:lnTo>
                  <a:lnTo>
                    <a:pt x="763587" y="638962"/>
                  </a:lnTo>
                  <a:lnTo>
                    <a:pt x="791705" y="541108"/>
                  </a:lnTo>
                  <a:lnTo>
                    <a:pt x="797039" y="522503"/>
                  </a:lnTo>
                  <a:close/>
                </a:path>
                <a:path w="935990" h="1192529">
                  <a:moveTo>
                    <a:pt x="911047" y="357454"/>
                  </a:moveTo>
                  <a:lnTo>
                    <a:pt x="907199" y="350532"/>
                  </a:lnTo>
                  <a:lnTo>
                    <a:pt x="414121" y="208902"/>
                  </a:lnTo>
                  <a:lnTo>
                    <a:pt x="407200" y="212725"/>
                  </a:lnTo>
                  <a:lnTo>
                    <a:pt x="403390" y="225958"/>
                  </a:lnTo>
                  <a:lnTo>
                    <a:pt x="407238" y="232879"/>
                  </a:lnTo>
                  <a:lnTo>
                    <a:pt x="413880" y="234784"/>
                  </a:lnTo>
                  <a:lnTo>
                    <a:pt x="900315" y="374510"/>
                  </a:lnTo>
                  <a:lnTo>
                    <a:pt x="907249" y="370687"/>
                  </a:lnTo>
                  <a:lnTo>
                    <a:pt x="911047" y="357454"/>
                  </a:lnTo>
                  <a:close/>
                </a:path>
                <a:path w="935990" h="1192529">
                  <a:moveTo>
                    <a:pt x="935545" y="272173"/>
                  </a:moveTo>
                  <a:lnTo>
                    <a:pt x="931697" y="265252"/>
                  </a:lnTo>
                  <a:lnTo>
                    <a:pt x="438619" y="123621"/>
                  </a:lnTo>
                  <a:lnTo>
                    <a:pt x="431685" y="127444"/>
                  </a:lnTo>
                  <a:lnTo>
                    <a:pt x="427888" y="140677"/>
                  </a:lnTo>
                  <a:lnTo>
                    <a:pt x="431736" y="147599"/>
                  </a:lnTo>
                  <a:lnTo>
                    <a:pt x="438378" y="149504"/>
                  </a:lnTo>
                  <a:lnTo>
                    <a:pt x="924801" y="289229"/>
                  </a:lnTo>
                  <a:lnTo>
                    <a:pt x="931735" y="285407"/>
                  </a:lnTo>
                  <a:lnTo>
                    <a:pt x="935545" y="272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8397" name="object 29">
            <a:extLst>
              <a:ext uri="{FF2B5EF4-FFF2-40B4-BE49-F238E27FC236}">
                <a16:creationId xmlns:a16="http://schemas.microsoft.com/office/drawing/2014/main" id="{DAECF25C-F588-0910-5976-2CFCCE89AF37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576263"/>
            <a:ext cx="15271750" cy="9083675"/>
            <a:chOff x="679878" y="577016"/>
            <a:chExt cx="15271114" cy="9084310"/>
          </a:xfrm>
        </p:grpSpPr>
        <p:pic>
          <p:nvPicPr>
            <p:cNvPr id="58398" name="object 30">
              <a:extLst>
                <a:ext uri="{FF2B5EF4-FFF2-40B4-BE49-F238E27FC236}">
                  <a16:creationId xmlns:a16="http://schemas.microsoft.com/office/drawing/2014/main" id="{C45126F2-C143-50E1-238A-C59FEF64A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52" y="680416"/>
              <a:ext cx="1361589" cy="145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399" name="object 31">
              <a:extLst>
                <a:ext uri="{FF2B5EF4-FFF2-40B4-BE49-F238E27FC236}">
                  <a16:creationId xmlns:a16="http://schemas.microsoft.com/office/drawing/2014/main" id="{0499E486-0208-5549-213E-1573E118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69" y="577023"/>
              <a:ext cx="13352780" cy="7705725"/>
            </a:xfrm>
            <a:custGeom>
              <a:avLst/>
              <a:gdLst>
                <a:gd name="T0" fmla="*/ 1651736 w 13352780"/>
                <a:gd name="T1" fmla="*/ 7308723 h 7705725"/>
                <a:gd name="T2" fmla="*/ 1580870 w 13352780"/>
                <a:gd name="T3" fmla="*/ 7209028 h 7705725"/>
                <a:gd name="T4" fmla="*/ 1543418 w 13352780"/>
                <a:gd name="T5" fmla="*/ 7340587 h 7705725"/>
                <a:gd name="T6" fmla="*/ 1571561 w 13352780"/>
                <a:gd name="T7" fmla="*/ 7310920 h 7705725"/>
                <a:gd name="T8" fmla="*/ 1525143 w 13352780"/>
                <a:gd name="T9" fmla="*/ 7064946 h 7705725"/>
                <a:gd name="T10" fmla="*/ 1581899 w 13352780"/>
                <a:gd name="T11" fmla="*/ 6989889 h 7705725"/>
                <a:gd name="T12" fmla="*/ 1483360 w 13352780"/>
                <a:gd name="T13" fmla="*/ 6578562 h 7705725"/>
                <a:gd name="T14" fmla="*/ 110934 w 13352780"/>
                <a:gd name="T15" fmla="*/ 6981050 h 7705725"/>
                <a:gd name="T16" fmla="*/ 71297 w 13352780"/>
                <a:gd name="T17" fmla="*/ 6799923 h 7705725"/>
                <a:gd name="T18" fmla="*/ 1422742 w 13352780"/>
                <a:gd name="T19" fmla="*/ 6871729 h 7705725"/>
                <a:gd name="T20" fmla="*/ 1436966 w 13352780"/>
                <a:gd name="T21" fmla="*/ 6920611 h 7705725"/>
                <a:gd name="T22" fmla="*/ 1469237 w 13352780"/>
                <a:gd name="T23" fmla="*/ 6878320 h 7705725"/>
                <a:gd name="T24" fmla="*/ 1442961 w 13352780"/>
                <a:gd name="T25" fmla="*/ 6841223 h 7705725"/>
                <a:gd name="T26" fmla="*/ 1362468 w 13352780"/>
                <a:gd name="T27" fmla="*/ 6731609 h 7705725"/>
                <a:gd name="T28" fmla="*/ 922642 w 13352780"/>
                <a:gd name="T29" fmla="*/ 6956819 h 7705725"/>
                <a:gd name="T30" fmla="*/ 917905 w 13352780"/>
                <a:gd name="T31" fmla="*/ 6886321 h 7705725"/>
                <a:gd name="T32" fmla="*/ 1412468 w 13352780"/>
                <a:gd name="T33" fmla="*/ 6768630 h 7705725"/>
                <a:gd name="T34" fmla="*/ 1424317 w 13352780"/>
                <a:gd name="T35" fmla="*/ 6821945 h 7705725"/>
                <a:gd name="T36" fmla="*/ 409930 w 13352780"/>
                <a:gd name="T37" fmla="*/ 7006984 h 7705725"/>
                <a:gd name="T38" fmla="*/ 182575 w 13352780"/>
                <a:gd name="T39" fmla="*/ 6836346 h 7705725"/>
                <a:gd name="T40" fmla="*/ 74015 w 13352780"/>
                <a:gd name="T41" fmla="*/ 6775894 h 7705725"/>
                <a:gd name="T42" fmla="*/ 7988 w 13352780"/>
                <a:gd name="T43" fmla="*/ 6921957 h 7705725"/>
                <a:gd name="T44" fmla="*/ 269582 w 13352780"/>
                <a:gd name="T45" fmla="*/ 7317880 h 7705725"/>
                <a:gd name="T46" fmla="*/ 197332 w 13352780"/>
                <a:gd name="T47" fmla="*/ 7358647 h 7705725"/>
                <a:gd name="T48" fmla="*/ 185293 w 13352780"/>
                <a:gd name="T49" fmla="*/ 7634529 h 7705725"/>
                <a:gd name="T50" fmla="*/ 368350 w 13352780"/>
                <a:gd name="T51" fmla="*/ 7630287 h 7705725"/>
                <a:gd name="T52" fmla="*/ 296938 w 13352780"/>
                <a:gd name="T53" fmla="*/ 7617523 h 7705725"/>
                <a:gd name="T54" fmla="*/ 256222 w 13352780"/>
                <a:gd name="T55" fmla="*/ 7618768 h 7705725"/>
                <a:gd name="T56" fmla="*/ 293357 w 13352780"/>
                <a:gd name="T57" fmla="*/ 7601407 h 7705725"/>
                <a:gd name="T58" fmla="*/ 218503 w 13352780"/>
                <a:gd name="T59" fmla="*/ 7372159 h 7705725"/>
                <a:gd name="T60" fmla="*/ 1535379 w 13352780"/>
                <a:gd name="T61" fmla="*/ 7119912 h 7705725"/>
                <a:gd name="T62" fmla="*/ 273723 w 13352780"/>
                <a:gd name="T63" fmla="*/ 7479589 h 7705725"/>
                <a:gd name="T64" fmla="*/ 1482051 w 13352780"/>
                <a:gd name="T65" fmla="*/ 7278764 h 7705725"/>
                <a:gd name="T66" fmla="*/ 1580591 w 13352780"/>
                <a:gd name="T67" fmla="*/ 7419492 h 7705725"/>
                <a:gd name="T68" fmla="*/ 12812979 w 13352780"/>
                <a:gd name="T69" fmla="*/ 332143 h 7705725"/>
                <a:gd name="T70" fmla="*/ 12600496 w 13352780"/>
                <a:gd name="T71" fmla="*/ 409079 h 7705725"/>
                <a:gd name="T72" fmla="*/ 12821450 w 13352780"/>
                <a:gd name="T73" fmla="*/ 361683 h 7705725"/>
                <a:gd name="T74" fmla="*/ 13031826 w 13352780"/>
                <a:gd name="T75" fmla="*/ 835545 h 7705725"/>
                <a:gd name="T76" fmla="*/ 12762649 w 13352780"/>
                <a:gd name="T77" fmla="*/ 951344 h 7705725"/>
                <a:gd name="T78" fmla="*/ 13122885 w 13352780"/>
                <a:gd name="T79" fmla="*/ 659955 h 7705725"/>
                <a:gd name="T80" fmla="*/ 12711595 w 13352780"/>
                <a:gd name="T81" fmla="*/ 748284 h 7705725"/>
                <a:gd name="T82" fmla="*/ 12731242 w 13352780"/>
                <a:gd name="T83" fmla="*/ 786091 h 7705725"/>
                <a:gd name="T84" fmla="*/ 13173710 w 13352780"/>
                <a:gd name="T85" fmla="*/ 416750 h 7705725"/>
                <a:gd name="T86" fmla="*/ 12647740 w 13352780"/>
                <a:gd name="T87" fmla="*/ 567601 h 7705725"/>
                <a:gd name="T88" fmla="*/ 13170446 w 13352780"/>
                <a:gd name="T89" fmla="*/ 447319 h 7705725"/>
                <a:gd name="T90" fmla="*/ 13230327 w 13352780"/>
                <a:gd name="T91" fmla="*/ 99999 h 7705725"/>
                <a:gd name="T92" fmla="*/ 13203695 w 13352780"/>
                <a:gd name="T93" fmla="*/ 134353 h 7705725"/>
                <a:gd name="T94" fmla="*/ 13000558 w 13352780"/>
                <a:gd name="T95" fmla="*/ 43345 h 7705725"/>
                <a:gd name="T96" fmla="*/ 13008242 w 13352780"/>
                <a:gd name="T97" fmla="*/ 0 h 7705725"/>
                <a:gd name="T98" fmla="*/ 12477636 w 13352780"/>
                <a:gd name="T99" fmla="*/ 170472 h 7705725"/>
                <a:gd name="T100" fmla="*/ 12804305 w 13352780"/>
                <a:gd name="T101" fmla="*/ 1172362 h 7705725"/>
                <a:gd name="T102" fmla="*/ 12836081 w 13352780"/>
                <a:gd name="T103" fmla="*/ 1125334 h 7705725"/>
                <a:gd name="T104" fmla="*/ 12560440 w 13352780"/>
                <a:gd name="T105" fmla="*/ 164312 h 7705725"/>
                <a:gd name="T106" fmla="*/ 13236016 w 13352780"/>
                <a:gd name="T107" fmla="*/ 181571 h 7705725"/>
                <a:gd name="T108" fmla="*/ 13344601 w 13352780"/>
                <a:gd name="T109" fmla="*/ 450126 h 7705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52780" h="7705725">
                  <a:moveTo>
                    <a:pt x="277063" y="7520470"/>
                  </a:moveTo>
                  <a:lnTo>
                    <a:pt x="256133" y="7522515"/>
                  </a:lnTo>
                  <a:lnTo>
                    <a:pt x="236385" y="7529512"/>
                  </a:lnTo>
                  <a:lnTo>
                    <a:pt x="277063" y="7520470"/>
                  </a:lnTo>
                  <a:close/>
                </a:path>
                <a:path w="13352780" h="7705725">
                  <a:moveTo>
                    <a:pt x="1652270" y="7345032"/>
                  </a:moveTo>
                  <a:lnTo>
                    <a:pt x="1652041" y="7329462"/>
                  </a:lnTo>
                  <a:lnTo>
                    <a:pt x="1651736" y="7308723"/>
                  </a:lnTo>
                  <a:lnTo>
                    <a:pt x="1644269" y="7288263"/>
                  </a:lnTo>
                  <a:lnTo>
                    <a:pt x="1642960" y="7284644"/>
                  </a:lnTo>
                  <a:lnTo>
                    <a:pt x="1628952" y="7265644"/>
                  </a:lnTo>
                  <a:lnTo>
                    <a:pt x="1610182" y="7250303"/>
                  </a:lnTo>
                  <a:lnTo>
                    <a:pt x="1587677" y="7239686"/>
                  </a:lnTo>
                  <a:lnTo>
                    <a:pt x="1585480" y="7229767"/>
                  </a:lnTo>
                  <a:lnTo>
                    <a:pt x="1580870" y="7209028"/>
                  </a:lnTo>
                  <a:lnTo>
                    <a:pt x="1580870" y="7332269"/>
                  </a:lnTo>
                  <a:lnTo>
                    <a:pt x="1577898" y="7339431"/>
                  </a:lnTo>
                  <a:lnTo>
                    <a:pt x="1572539" y="7345832"/>
                  </a:lnTo>
                  <a:lnTo>
                    <a:pt x="1564906" y="7348829"/>
                  </a:lnTo>
                  <a:lnTo>
                    <a:pt x="1556727" y="7349337"/>
                  </a:lnTo>
                  <a:lnTo>
                    <a:pt x="1549158" y="7345820"/>
                  </a:lnTo>
                  <a:lnTo>
                    <a:pt x="1543418" y="7340587"/>
                  </a:lnTo>
                  <a:lnTo>
                    <a:pt x="1540167" y="7333501"/>
                  </a:lnTo>
                  <a:lnTo>
                    <a:pt x="1539836" y="7324471"/>
                  </a:lnTo>
                  <a:lnTo>
                    <a:pt x="1542821" y="7317308"/>
                  </a:lnTo>
                  <a:lnTo>
                    <a:pt x="1548460" y="7312152"/>
                  </a:lnTo>
                  <a:lnTo>
                    <a:pt x="1555813" y="7307910"/>
                  </a:lnTo>
                  <a:lnTo>
                    <a:pt x="1564271" y="7308634"/>
                  </a:lnTo>
                  <a:lnTo>
                    <a:pt x="1571561" y="7310920"/>
                  </a:lnTo>
                  <a:lnTo>
                    <a:pt x="1577289" y="7316152"/>
                  </a:lnTo>
                  <a:lnTo>
                    <a:pt x="1580819" y="7324471"/>
                  </a:lnTo>
                  <a:lnTo>
                    <a:pt x="1580870" y="7332269"/>
                  </a:lnTo>
                  <a:lnTo>
                    <a:pt x="1580870" y="7209028"/>
                  </a:lnTo>
                  <a:lnTo>
                    <a:pt x="1559864" y="7114476"/>
                  </a:lnTo>
                  <a:lnTo>
                    <a:pt x="1546682" y="7084873"/>
                  </a:lnTo>
                  <a:lnTo>
                    <a:pt x="1525143" y="7064946"/>
                  </a:lnTo>
                  <a:lnTo>
                    <a:pt x="1524012" y="7063892"/>
                  </a:lnTo>
                  <a:lnTo>
                    <a:pt x="1494726" y="7052183"/>
                  </a:lnTo>
                  <a:lnTo>
                    <a:pt x="1462252" y="7052894"/>
                  </a:lnTo>
                  <a:lnTo>
                    <a:pt x="1441297" y="7057555"/>
                  </a:lnTo>
                  <a:lnTo>
                    <a:pt x="1434973" y="7029031"/>
                  </a:lnTo>
                  <a:lnTo>
                    <a:pt x="1555737" y="7002196"/>
                  </a:lnTo>
                  <a:lnTo>
                    <a:pt x="1581899" y="6989889"/>
                  </a:lnTo>
                  <a:lnTo>
                    <a:pt x="1601101" y="6970001"/>
                  </a:lnTo>
                  <a:lnTo>
                    <a:pt x="1611337" y="6944322"/>
                  </a:lnTo>
                  <a:lnTo>
                    <a:pt x="1610842" y="6915798"/>
                  </a:lnTo>
                  <a:lnTo>
                    <a:pt x="1544459" y="6617017"/>
                  </a:lnTo>
                  <a:lnTo>
                    <a:pt x="1522069" y="6585572"/>
                  </a:lnTo>
                  <a:lnTo>
                    <a:pt x="1503667" y="6577952"/>
                  </a:lnTo>
                  <a:lnTo>
                    <a:pt x="1483360" y="6578562"/>
                  </a:lnTo>
                  <a:lnTo>
                    <a:pt x="1451165" y="6601320"/>
                  </a:lnTo>
                  <a:lnTo>
                    <a:pt x="1443189" y="6630416"/>
                  </a:lnTo>
                  <a:lnTo>
                    <a:pt x="1444142" y="6639306"/>
                  </a:lnTo>
                  <a:lnTo>
                    <a:pt x="1503908" y="6908343"/>
                  </a:lnTo>
                  <a:lnTo>
                    <a:pt x="302641" y="7175233"/>
                  </a:lnTo>
                  <a:lnTo>
                    <a:pt x="161061" y="7206691"/>
                  </a:lnTo>
                  <a:lnTo>
                    <a:pt x="110934" y="6981050"/>
                  </a:lnTo>
                  <a:lnTo>
                    <a:pt x="275183" y="7181329"/>
                  </a:lnTo>
                  <a:lnTo>
                    <a:pt x="302641" y="7175233"/>
                  </a:lnTo>
                  <a:lnTo>
                    <a:pt x="138620" y="6974903"/>
                  </a:lnTo>
                  <a:lnTo>
                    <a:pt x="37680" y="6851612"/>
                  </a:lnTo>
                  <a:lnTo>
                    <a:pt x="33629" y="6833006"/>
                  </a:lnTo>
                  <a:lnTo>
                    <a:pt x="35382" y="6823507"/>
                  </a:lnTo>
                  <a:lnTo>
                    <a:pt x="71297" y="6799923"/>
                  </a:lnTo>
                  <a:lnTo>
                    <a:pt x="78181" y="6802285"/>
                  </a:lnTo>
                  <a:lnTo>
                    <a:pt x="84353" y="6804825"/>
                  </a:lnTo>
                  <a:lnTo>
                    <a:pt x="89687" y="6807543"/>
                  </a:lnTo>
                  <a:lnTo>
                    <a:pt x="94615" y="6812953"/>
                  </a:lnTo>
                  <a:lnTo>
                    <a:pt x="337908" y="7110158"/>
                  </a:lnTo>
                  <a:lnTo>
                    <a:pt x="342709" y="7111695"/>
                  </a:lnTo>
                  <a:lnTo>
                    <a:pt x="1422742" y="6871729"/>
                  </a:lnTo>
                  <a:lnTo>
                    <a:pt x="1429918" y="6872745"/>
                  </a:lnTo>
                  <a:lnTo>
                    <a:pt x="1442186" y="6880428"/>
                  </a:lnTo>
                  <a:lnTo>
                    <a:pt x="1446263" y="6886016"/>
                  </a:lnTo>
                  <a:lnTo>
                    <a:pt x="1447914" y="6893458"/>
                  </a:lnTo>
                  <a:lnTo>
                    <a:pt x="1448028" y="6903847"/>
                  </a:lnTo>
                  <a:lnTo>
                    <a:pt x="1444282" y="6913778"/>
                  </a:lnTo>
                  <a:lnTo>
                    <a:pt x="1436966" y="6920611"/>
                  </a:lnTo>
                  <a:lnTo>
                    <a:pt x="1427238" y="6925373"/>
                  </a:lnTo>
                  <a:lnTo>
                    <a:pt x="1470609" y="6915734"/>
                  </a:lnTo>
                  <a:lnTo>
                    <a:pt x="1472412" y="6908838"/>
                  </a:lnTo>
                  <a:lnTo>
                    <a:pt x="1473428" y="6902107"/>
                  </a:lnTo>
                  <a:lnTo>
                    <a:pt x="1473555" y="6895566"/>
                  </a:lnTo>
                  <a:lnTo>
                    <a:pt x="1472425" y="6888010"/>
                  </a:lnTo>
                  <a:lnTo>
                    <a:pt x="1469237" y="6878320"/>
                  </a:lnTo>
                  <a:lnTo>
                    <a:pt x="1464144" y="6869036"/>
                  </a:lnTo>
                  <a:lnTo>
                    <a:pt x="1457515" y="6861403"/>
                  </a:lnTo>
                  <a:lnTo>
                    <a:pt x="1449451" y="6855396"/>
                  </a:lnTo>
                  <a:lnTo>
                    <a:pt x="1445577" y="6852348"/>
                  </a:lnTo>
                  <a:lnTo>
                    <a:pt x="1441843" y="6851878"/>
                  </a:lnTo>
                  <a:lnTo>
                    <a:pt x="1437678" y="6850202"/>
                  </a:lnTo>
                  <a:lnTo>
                    <a:pt x="1442961" y="6841223"/>
                  </a:lnTo>
                  <a:lnTo>
                    <a:pt x="1445590" y="6836727"/>
                  </a:lnTo>
                  <a:lnTo>
                    <a:pt x="1450746" y="6822580"/>
                  </a:lnTo>
                  <a:lnTo>
                    <a:pt x="1452473" y="6806578"/>
                  </a:lnTo>
                  <a:lnTo>
                    <a:pt x="1450657" y="6790068"/>
                  </a:lnTo>
                  <a:lnTo>
                    <a:pt x="1421193" y="6744576"/>
                  </a:lnTo>
                  <a:lnTo>
                    <a:pt x="1391437" y="6730378"/>
                  </a:lnTo>
                  <a:lnTo>
                    <a:pt x="1362468" y="6731609"/>
                  </a:lnTo>
                  <a:lnTo>
                    <a:pt x="949502" y="6823354"/>
                  </a:lnTo>
                  <a:lnTo>
                    <a:pt x="922743" y="6834518"/>
                  </a:lnTo>
                  <a:lnTo>
                    <a:pt x="903528" y="6855688"/>
                  </a:lnTo>
                  <a:lnTo>
                    <a:pt x="893114" y="6881419"/>
                  </a:lnTo>
                  <a:lnTo>
                    <a:pt x="893533" y="6909956"/>
                  </a:lnTo>
                  <a:lnTo>
                    <a:pt x="912990" y="6948564"/>
                  </a:lnTo>
                  <a:lnTo>
                    <a:pt x="922642" y="6956819"/>
                  </a:lnTo>
                  <a:lnTo>
                    <a:pt x="976503" y="6944855"/>
                  </a:lnTo>
                  <a:lnTo>
                    <a:pt x="957338" y="6945211"/>
                  </a:lnTo>
                  <a:lnTo>
                    <a:pt x="940142" y="6938632"/>
                  </a:lnTo>
                  <a:lnTo>
                    <a:pt x="926719" y="6925996"/>
                  </a:lnTo>
                  <a:lnTo>
                    <a:pt x="918870" y="6908228"/>
                  </a:lnTo>
                  <a:lnTo>
                    <a:pt x="918044" y="6904507"/>
                  </a:lnTo>
                  <a:lnTo>
                    <a:pt x="917905" y="6886321"/>
                  </a:lnTo>
                  <a:lnTo>
                    <a:pt x="924725" y="6869201"/>
                  </a:lnTo>
                  <a:lnTo>
                    <a:pt x="937514" y="6855942"/>
                  </a:lnTo>
                  <a:lnTo>
                    <a:pt x="955027" y="6848157"/>
                  </a:lnTo>
                  <a:lnTo>
                    <a:pt x="1367980" y="6756400"/>
                  </a:lnTo>
                  <a:lnTo>
                    <a:pt x="1384452" y="6755346"/>
                  </a:lnTo>
                  <a:lnTo>
                    <a:pt x="1399692" y="6759765"/>
                  </a:lnTo>
                  <a:lnTo>
                    <a:pt x="1412468" y="6768630"/>
                  </a:lnTo>
                  <a:lnTo>
                    <a:pt x="1421828" y="6782168"/>
                  </a:lnTo>
                  <a:lnTo>
                    <a:pt x="969213" y="6882727"/>
                  </a:lnTo>
                  <a:lnTo>
                    <a:pt x="964844" y="6888899"/>
                  </a:lnTo>
                  <a:lnTo>
                    <a:pt x="967867" y="6902539"/>
                  </a:lnTo>
                  <a:lnTo>
                    <a:pt x="974725" y="6907530"/>
                  </a:lnTo>
                  <a:lnTo>
                    <a:pt x="1427340" y="6806959"/>
                  </a:lnTo>
                  <a:lnTo>
                    <a:pt x="1424317" y="6821945"/>
                  </a:lnTo>
                  <a:lnTo>
                    <a:pt x="1416773" y="6836626"/>
                  </a:lnTo>
                  <a:lnTo>
                    <a:pt x="1404835" y="6847091"/>
                  </a:lnTo>
                  <a:lnTo>
                    <a:pt x="1389481" y="6853110"/>
                  </a:lnTo>
                  <a:lnTo>
                    <a:pt x="391947" y="7074738"/>
                  </a:lnTo>
                  <a:lnTo>
                    <a:pt x="406628" y="7054558"/>
                  </a:lnTo>
                  <a:lnTo>
                    <a:pt x="412724" y="7031088"/>
                  </a:lnTo>
                  <a:lnTo>
                    <a:pt x="409930" y="7006984"/>
                  </a:lnTo>
                  <a:lnTo>
                    <a:pt x="397687" y="6983692"/>
                  </a:lnTo>
                  <a:lnTo>
                    <a:pt x="284391" y="6846240"/>
                  </a:lnTo>
                  <a:lnTo>
                    <a:pt x="265849" y="6830847"/>
                  </a:lnTo>
                  <a:lnTo>
                    <a:pt x="262140" y="6827761"/>
                  </a:lnTo>
                  <a:lnTo>
                    <a:pt x="235750" y="6820624"/>
                  </a:lnTo>
                  <a:lnTo>
                    <a:pt x="208026" y="6822884"/>
                  </a:lnTo>
                  <a:lnTo>
                    <a:pt x="182575" y="6836346"/>
                  </a:lnTo>
                  <a:lnTo>
                    <a:pt x="160604" y="6854228"/>
                  </a:lnTo>
                  <a:lnTo>
                    <a:pt x="114033" y="6796926"/>
                  </a:lnTo>
                  <a:lnTo>
                    <a:pt x="107784" y="6790512"/>
                  </a:lnTo>
                  <a:lnTo>
                    <a:pt x="105702" y="6788366"/>
                  </a:lnTo>
                  <a:lnTo>
                    <a:pt x="96253" y="6782663"/>
                  </a:lnTo>
                  <a:lnTo>
                    <a:pt x="85344" y="6777279"/>
                  </a:lnTo>
                  <a:lnTo>
                    <a:pt x="74015" y="6775894"/>
                  </a:lnTo>
                  <a:lnTo>
                    <a:pt x="62255" y="6775907"/>
                  </a:lnTo>
                  <a:lnTo>
                    <a:pt x="19037" y="6801117"/>
                  </a:lnTo>
                  <a:lnTo>
                    <a:pt x="8407" y="6830796"/>
                  </a:lnTo>
                  <a:lnTo>
                    <a:pt x="9766" y="6847408"/>
                  </a:lnTo>
                  <a:lnTo>
                    <a:pt x="43662" y="6898424"/>
                  </a:lnTo>
                  <a:lnTo>
                    <a:pt x="40043" y="6899224"/>
                  </a:lnTo>
                  <a:lnTo>
                    <a:pt x="7988" y="6921957"/>
                  </a:lnTo>
                  <a:lnTo>
                    <a:pt x="0" y="6951053"/>
                  </a:lnTo>
                  <a:lnTo>
                    <a:pt x="965" y="6959955"/>
                  </a:lnTo>
                  <a:lnTo>
                    <a:pt x="67348" y="7258736"/>
                  </a:lnTo>
                  <a:lnTo>
                    <a:pt x="99123" y="7303719"/>
                  </a:lnTo>
                  <a:lnTo>
                    <a:pt x="153847" y="7313676"/>
                  </a:lnTo>
                  <a:lnTo>
                    <a:pt x="263245" y="7289381"/>
                  </a:lnTo>
                  <a:lnTo>
                    <a:pt x="269582" y="7317880"/>
                  </a:lnTo>
                  <a:lnTo>
                    <a:pt x="294081" y="7312431"/>
                  </a:lnTo>
                  <a:lnTo>
                    <a:pt x="287743" y="7283932"/>
                  </a:lnTo>
                  <a:lnTo>
                    <a:pt x="1410462" y="7034479"/>
                  </a:lnTo>
                  <a:lnTo>
                    <a:pt x="1416799" y="7062991"/>
                  </a:lnTo>
                  <a:lnTo>
                    <a:pt x="248627" y="7322540"/>
                  </a:lnTo>
                  <a:lnTo>
                    <a:pt x="218897" y="7335647"/>
                  </a:lnTo>
                  <a:lnTo>
                    <a:pt x="197332" y="7358647"/>
                  </a:lnTo>
                  <a:lnTo>
                    <a:pt x="185674" y="7387260"/>
                  </a:lnTo>
                  <a:lnTo>
                    <a:pt x="186270" y="7419657"/>
                  </a:lnTo>
                  <a:lnTo>
                    <a:pt x="214083" y="7544867"/>
                  </a:lnTo>
                  <a:lnTo>
                    <a:pt x="198170" y="7564018"/>
                  </a:lnTo>
                  <a:lnTo>
                    <a:pt x="187667" y="7585862"/>
                  </a:lnTo>
                  <a:lnTo>
                    <a:pt x="183045" y="7609014"/>
                  </a:lnTo>
                  <a:lnTo>
                    <a:pt x="185293" y="7634529"/>
                  </a:lnTo>
                  <a:lnTo>
                    <a:pt x="200190" y="7667650"/>
                  </a:lnTo>
                  <a:lnTo>
                    <a:pt x="226377" y="7693050"/>
                  </a:lnTo>
                  <a:lnTo>
                    <a:pt x="259524" y="7705204"/>
                  </a:lnTo>
                  <a:lnTo>
                    <a:pt x="296659" y="7704760"/>
                  </a:lnTo>
                  <a:lnTo>
                    <a:pt x="330504" y="7689431"/>
                  </a:lnTo>
                  <a:lnTo>
                    <a:pt x="355384" y="7664386"/>
                  </a:lnTo>
                  <a:lnTo>
                    <a:pt x="368350" y="7630287"/>
                  </a:lnTo>
                  <a:lnTo>
                    <a:pt x="368122" y="7614729"/>
                  </a:lnTo>
                  <a:lnTo>
                    <a:pt x="367817" y="7593978"/>
                  </a:lnTo>
                  <a:lnTo>
                    <a:pt x="345046" y="7550899"/>
                  </a:lnTo>
                  <a:lnTo>
                    <a:pt x="303758" y="7524940"/>
                  </a:lnTo>
                  <a:lnTo>
                    <a:pt x="301561" y="7515034"/>
                  </a:lnTo>
                  <a:lnTo>
                    <a:pt x="296938" y="7516063"/>
                  </a:lnTo>
                  <a:lnTo>
                    <a:pt x="296938" y="7617523"/>
                  </a:lnTo>
                  <a:lnTo>
                    <a:pt x="293954" y="7624699"/>
                  </a:lnTo>
                  <a:lnTo>
                    <a:pt x="288594" y="7631087"/>
                  </a:lnTo>
                  <a:lnTo>
                    <a:pt x="280962" y="7634084"/>
                  </a:lnTo>
                  <a:lnTo>
                    <a:pt x="272783" y="7634605"/>
                  </a:lnTo>
                  <a:lnTo>
                    <a:pt x="265214" y="7631087"/>
                  </a:lnTo>
                  <a:lnTo>
                    <a:pt x="259473" y="7625855"/>
                  </a:lnTo>
                  <a:lnTo>
                    <a:pt x="256222" y="7618768"/>
                  </a:lnTo>
                  <a:lnTo>
                    <a:pt x="255892" y="7609738"/>
                  </a:lnTo>
                  <a:lnTo>
                    <a:pt x="258876" y="7602563"/>
                  </a:lnTo>
                  <a:lnTo>
                    <a:pt x="264515" y="7597419"/>
                  </a:lnTo>
                  <a:lnTo>
                    <a:pt x="271868" y="7593177"/>
                  </a:lnTo>
                  <a:lnTo>
                    <a:pt x="280327" y="7593901"/>
                  </a:lnTo>
                  <a:lnTo>
                    <a:pt x="287616" y="7596187"/>
                  </a:lnTo>
                  <a:lnTo>
                    <a:pt x="293357" y="7601407"/>
                  </a:lnTo>
                  <a:lnTo>
                    <a:pt x="296887" y="7609738"/>
                  </a:lnTo>
                  <a:lnTo>
                    <a:pt x="296938" y="7617523"/>
                  </a:lnTo>
                  <a:lnTo>
                    <a:pt x="296938" y="7516063"/>
                  </a:lnTo>
                  <a:lnTo>
                    <a:pt x="236385" y="7529512"/>
                  </a:lnTo>
                  <a:lnTo>
                    <a:pt x="210769" y="7414209"/>
                  </a:lnTo>
                  <a:lnTo>
                    <a:pt x="210451" y="7392162"/>
                  </a:lnTo>
                  <a:lnTo>
                    <a:pt x="218503" y="7372159"/>
                  </a:lnTo>
                  <a:lnTo>
                    <a:pt x="233387" y="7355840"/>
                  </a:lnTo>
                  <a:lnTo>
                    <a:pt x="254139" y="7347331"/>
                  </a:lnTo>
                  <a:lnTo>
                    <a:pt x="1467764" y="7077697"/>
                  </a:lnTo>
                  <a:lnTo>
                    <a:pt x="1490167" y="7076618"/>
                  </a:lnTo>
                  <a:lnTo>
                    <a:pt x="1510563" y="7085089"/>
                  </a:lnTo>
                  <a:lnTo>
                    <a:pt x="1526324" y="7099808"/>
                  </a:lnTo>
                  <a:lnTo>
                    <a:pt x="1535379" y="7119912"/>
                  </a:lnTo>
                  <a:lnTo>
                    <a:pt x="1560982" y="7235215"/>
                  </a:lnTo>
                  <a:lnTo>
                    <a:pt x="1540103" y="7237247"/>
                  </a:lnTo>
                  <a:lnTo>
                    <a:pt x="1520329" y="7244245"/>
                  </a:lnTo>
                  <a:lnTo>
                    <a:pt x="1516748" y="7228129"/>
                  </a:lnTo>
                  <a:lnTo>
                    <a:pt x="1512620" y="7209536"/>
                  </a:lnTo>
                  <a:lnTo>
                    <a:pt x="1506042" y="7205789"/>
                  </a:lnTo>
                  <a:lnTo>
                    <a:pt x="273723" y="7479589"/>
                  </a:lnTo>
                  <a:lnTo>
                    <a:pt x="269341" y="7485761"/>
                  </a:lnTo>
                  <a:lnTo>
                    <a:pt x="277063" y="7520470"/>
                  </a:lnTo>
                  <a:lnTo>
                    <a:pt x="301561" y="7515034"/>
                  </a:lnTo>
                  <a:lnTo>
                    <a:pt x="297980" y="7498905"/>
                  </a:lnTo>
                  <a:lnTo>
                    <a:pt x="1492237" y="7233577"/>
                  </a:lnTo>
                  <a:lnTo>
                    <a:pt x="1498028" y="7259612"/>
                  </a:lnTo>
                  <a:lnTo>
                    <a:pt x="1482051" y="7278764"/>
                  </a:lnTo>
                  <a:lnTo>
                    <a:pt x="1471523" y="7300620"/>
                  </a:lnTo>
                  <a:lnTo>
                    <a:pt x="1466862" y="7323772"/>
                  </a:lnTo>
                  <a:lnTo>
                    <a:pt x="1469097" y="7349299"/>
                  </a:lnTo>
                  <a:lnTo>
                    <a:pt x="1484007" y="7382408"/>
                  </a:lnTo>
                  <a:lnTo>
                    <a:pt x="1510220" y="7407808"/>
                  </a:lnTo>
                  <a:lnTo>
                    <a:pt x="1543405" y="7419949"/>
                  </a:lnTo>
                  <a:lnTo>
                    <a:pt x="1580591" y="7419492"/>
                  </a:lnTo>
                  <a:lnTo>
                    <a:pt x="1614424" y="7404176"/>
                  </a:lnTo>
                  <a:lnTo>
                    <a:pt x="1639303" y="7379132"/>
                  </a:lnTo>
                  <a:lnTo>
                    <a:pt x="1652270" y="7345032"/>
                  </a:lnTo>
                  <a:close/>
                </a:path>
                <a:path w="13352780" h="7705725">
                  <a:moveTo>
                    <a:pt x="12824028" y="353758"/>
                  </a:moveTo>
                  <a:lnTo>
                    <a:pt x="12823343" y="345160"/>
                  </a:lnTo>
                  <a:lnTo>
                    <a:pt x="12819367" y="337502"/>
                  </a:lnTo>
                  <a:lnTo>
                    <a:pt x="12812979" y="332143"/>
                  </a:lnTo>
                  <a:lnTo>
                    <a:pt x="12805055" y="329565"/>
                  </a:lnTo>
                  <a:lnTo>
                    <a:pt x="12796457" y="330263"/>
                  </a:lnTo>
                  <a:lnTo>
                    <a:pt x="12615393" y="382193"/>
                  </a:lnTo>
                  <a:lnTo>
                    <a:pt x="12607735" y="386168"/>
                  </a:lnTo>
                  <a:lnTo>
                    <a:pt x="12602375" y="392544"/>
                  </a:lnTo>
                  <a:lnTo>
                    <a:pt x="12599797" y="400469"/>
                  </a:lnTo>
                  <a:lnTo>
                    <a:pt x="12600496" y="409079"/>
                  </a:lnTo>
                  <a:lnTo>
                    <a:pt x="12604471" y="416737"/>
                  </a:lnTo>
                  <a:lnTo>
                    <a:pt x="12610846" y="422097"/>
                  </a:lnTo>
                  <a:lnTo>
                    <a:pt x="12618771" y="424662"/>
                  </a:lnTo>
                  <a:lnTo>
                    <a:pt x="12627381" y="423976"/>
                  </a:lnTo>
                  <a:lnTo>
                    <a:pt x="12808433" y="372046"/>
                  </a:lnTo>
                  <a:lnTo>
                    <a:pt x="12816104" y="368071"/>
                  </a:lnTo>
                  <a:lnTo>
                    <a:pt x="12821450" y="361683"/>
                  </a:lnTo>
                  <a:lnTo>
                    <a:pt x="12824028" y="353758"/>
                  </a:lnTo>
                  <a:close/>
                </a:path>
                <a:path w="13352780" h="7705725">
                  <a:moveTo>
                    <a:pt x="13059397" y="859053"/>
                  </a:moveTo>
                  <a:lnTo>
                    <a:pt x="13058712" y="850442"/>
                  </a:lnTo>
                  <a:lnTo>
                    <a:pt x="13054737" y="842784"/>
                  </a:lnTo>
                  <a:lnTo>
                    <a:pt x="13048348" y="837425"/>
                  </a:lnTo>
                  <a:lnTo>
                    <a:pt x="13040424" y="834859"/>
                  </a:lnTo>
                  <a:lnTo>
                    <a:pt x="13031826" y="835545"/>
                  </a:lnTo>
                  <a:lnTo>
                    <a:pt x="12767196" y="911453"/>
                  </a:lnTo>
                  <a:lnTo>
                    <a:pt x="12759538" y="915416"/>
                  </a:lnTo>
                  <a:lnTo>
                    <a:pt x="12754178" y="921804"/>
                  </a:lnTo>
                  <a:lnTo>
                    <a:pt x="12751600" y="929728"/>
                  </a:lnTo>
                  <a:lnTo>
                    <a:pt x="12752299" y="938326"/>
                  </a:lnTo>
                  <a:lnTo>
                    <a:pt x="12756261" y="945997"/>
                  </a:lnTo>
                  <a:lnTo>
                    <a:pt x="12762649" y="951344"/>
                  </a:lnTo>
                  <a:lnTo>
                    <a:pt x="12770574" y="953922"/>
                  </a:lnTo>
                  <a:lnTo>
                    <a:pt x="12779172" y="953236"/>
                  </a:lnTo>
                  <a:lnTo>
                    <a:pt x="13043802" y="877328"/>
                  </a:lnTo>
                  <a:lnTo>
                    <a:pt x="13051473" y="873353"/>
                  </a:lnTo>
                  <a:lnTo>
                    <a:pt x="13056819" y="866978"/>
                  </a:lnTo>
                  <a:lnTo>
                    <a:pt x="13059397" y="859053"/>
                  </a:lnTo>
                  <a:close/>
                </a:path>
                <a:path w="13352780" h="7705725">
                  <a:moveTo>
                    <a:pt x="13122885" y="659955"/>
                  </a:moveTo>
                  <a:lnTo>
                    <a:pt x="13122186" y="651357"/>
                  </a:lnTo>
                  <a:lnTo>
                    <a:pt x="13118211" y="643686"/>
                  </a:lnTo>
                  <a:lnTo>
                    <a:pt x="13111836" y="638340"/>
                  </a:lnTo>
                  <a:lnTo>
                    <a:pt x="13103911" y="635762"/>
                  </a:lnTo>
                  <a:lnTo>
                    <a:pt x="13095313" y="636460"/>
                  </a:lnTo>
                  <a:lnTo>
                    <a:pt x="12719253" y="744308"/>
                  </a:lnTo>
                  <a:lnTo>
                    <a:pt x="12711595" y="748284"/>
                  </a:lnTo>
                  <a:lnTo>
                    <a:pt x="12706236" y="754672"/>
                  </a:lnTo>
                  <a:lnTo>
                    <a:pt x="12703670" y="762596"/>
                  </a:lnTo>
                  <a:lnTo>
                    <a:pt x="12704356" y="771194"/>
                  </a:lnTo>
                  <a:lnTo>
                    <a:pt x="12708331" y="778852"/>
                  </a:lnTo>
                  <a:lnTo>
                    <a:pt x="12714707" y="784212"/>
                  </a:lnTo>
                  <a:lnTo>
                    <a:pt x="12722632" y="786790"/>
                  </a:lnTo>
                  <a:lnTo>
                    <a:pt x="12731242" y="786091"/>
                  </a:lnTo>
                  <a:lnTo>
                    <a:pt x="13107289" y="678243"/>
                  </a:lnTo>
                  <a:lnTo>
                    <a:pt x="13114947" y="674268"/>
                  </a:lnTo>
                  <a:lnTo>
                    <a:pt x="13120307" y="667880"/>
                  </a:lnTo>
                  <a:lnTo>
                    <a:pt x="13122885" y="659955"/>
                  </a:lnTo>
                  <a:close/>
                </a:path>
                <a:path w="13352780" h="7705725">
                  <a:moveTo>
                    <a:pt x="13178371" y="433006"/>
                  </a:moveTo>
                  <a:lnTo>
                    <a:pt x="13177685" y="424408"/>
                  </a:lnTo>
                  <a:lnTo>
                    <a:pt x="13173710" y="416750"/>
                  </a:lnTo>
                  <a:lnTo>
                    <a:pt x="13167335" y="411391"/>
                  </a:lnTo>
                  <a:lnTo>
                    <a:pt x="13159410" y="408813"/>
                  </a:lnTo>
                  <a:lnTo>
                    <a:pt x="13150799" y="409511"/>
                  </a:lnTo>
                  <a:lnTo>
                    <a:pt x="12663323" y="549325"/>
                  </a:lnTo>
                  <a:lnTo>
                    <a:pt x="12655664" y="553300"/>
                  </a:lnTo>
                  <a:lnTo>
                    <a:pt x="12650305" y="559676"/>
                  </a:lnTo>
                  <a:lnTo>
                    <a:pt x="12647740" y="567601"/>
                  </a:lnTo>
                  <a:lnTo>
                    <a:pt x="12648425" y="576211"/>
                  </a:lnTo>
                  <a:lnTo>
                    <a:pt x="12652401" y="583869"/>
                  </a:lnTo>
                  <a:lnTo>
                    <a:pt x="12658789" y="589229"/>
                  </a:lnTo>
                  <a:lnTo>
                    <a:pt x="12666713" y="591794"/>
                  </a:lnTo>
                  <a:lnTo>
                    <a:pt x="12675311" y="591108"/>
                  </a:lnTo>
                  <a:lnTo>
                    <a:pt x="13162788" y="451294"/>
                  </a:lnTo>
                  <a:lnTo>
                    <a:pt x="13170446" y="447319"/>
                  </a:lnTo>
                  <a:lnTo>
                    <a:pt x="13175806" y="440931"/>
                  </a:lnTo>
                  <a:lnTo>
                    <a:pt x="13178371" y="433006"/>
                  </a:lnTo>
                  <a:close/>
                </a:path>
                <a:path w="13352780" h="7705725">
                  <a:moveTo>
                    <a:pt x="13352526" y="435813"/>
                  </a:moveTo>
                  <a:lnTo>
                    <a:pt x="13278307" y="170840"/>
                  </a:lnTo>
                  <a:lnTo>
                    <a:pt x="13257987" y="130048"/>
                  </a:lnTo>
                  <a:lnTo>
                    <a:pt x="13251142" y="119964"/>
                  </a:lnTo>
                  <a:lnTo>
                    <a:pt x="13230327" y="99999"/>
                  </a:lnTo>
                  <a:lnTo>
                    <a:pt x="13224218" y="96227"/>
                  </a:lnTo>
                  <a:lnTo>
                    <a:pt x="13205536" y="84683"/>
                  </a:lnTo>
                  <a:lnTo>
                    <a:pt x="13056235" y="13055"/>
                  </a:lnTo>
                  <a:lnTo>
                    <a:pt x="13046837" y="32651"/>
                  </a:lnTo>
                  <a:lnTo>
                    <a:pt x="13037426" y="52247"/>
                  </a:lnTo>
                  <a:lnTo>
                    <a:pt x="13186728" y="123875"/>
                  </a:lnTo>
                  <a:lnTo>
                    <a:pt x="13203695" y="134353"/>
                  </a:lnTo>
                  <a:lnTo>
                    <a:pt x="13212737" y="143027"/>
                  </a:lnTo>
                  <a:lnTo>
                    <a:pt x="13105778" y="173710"/>
                  </a:lnTo>
                  <a:lnTo>
                    <a:pt x="13079971" y="175780"/>
                  </a:lnTo>
                  <a:lnTo>
                    <a:pt x="13056197" y="168059"/>
                  </a:lnTo>
                  <a:lnTo>
                    <a:pt x="13037045" y="151993"/>
                  </a:lnTo>
                  <a:lnTo>
                    <a:pt x="13025133" y="129006"/>
                  </a:lnTo>
                  <a:lnTo>
                    <a:pt x="13000558" y="43345"/>
                  </a:lnTo>
                  <a:lnTo>
                    <a:pt x="13004597" y="43307"/>
                  </a:lnTo>
                  <a:lnTo>
                    <a:pt x="13021361" y="46266"/>
                  </a:lnTo>
                  <a:lnTo>
                    <a:pt x="13037426" y="52247"/>
                  </a:lnTo>
                  <a:lnTo>
                    <a:pt x="13056235" y="13055"/>
                  </a:lnTo>
                  <a:lnTo>
                    <a:pt x="13035648" y="5397"/>
                  </a:lnTo>
                  <a:lnTo>
                    <a:pt x="13032740" y="4318"/>
                  </a:lnTo>
                  <a:lnTo>
                    <a:pt x="13008242" y="0"/>
                  </a:lnTo>
                  <a:lnTo>
                    <a:pt x="12983375" y="152"/>
                  </a:lnTo>
                  <a:lnTo>
                    <a:pt x="12974384" y="1866"/>
                  </a:lnTo>
                  <a:lnTo>
                    <a:pt x="12959144" y="6235"/>
                  </a:lnTo>
                  <a:lnTo>
                    <a:pt x="12548857" y="123926"/>
                  </a:lnTo>
                  <a:lnTo>
                    <a:pt x="12540209" y="126403"/>
                  </a:lnTo>
                  <a:lnTo>
                    <a:pt x="12508560" y="141262"/>
                  </a:lnTo>
                  <a:lnTo>
                    <a:pt x="12477636" y="170472"/>
                  </a:lnTo>
                  <a:lnTo>
                    <a:pt x="12457201" y="207327"/>
                  </a:lnTo>
                  <a:lnTo>
                    <a:pt x="12448832" y="249034"/>
                  </a:lnTo>
                  <a:lnTo>
                    <a:pt x="12452998" y="283743"/>
                  </a:lnTo>
                  <a:lnTo>
                    <a:pt x="12681674" y="1080998"/>
                  </a:lnTo>
                  <a:lnTo>
                    <a:pt x="12725743" y="1143571"/>
                  </a:lnTo>
                  <a:lnTo>
                    <a:pt x="12762598" y="1163993"/>
                  </a:lnTo>
                  <a:lnTo>
                    <a:pt x="12804305" y="1172362"/>
                  </a:lnTo>
                  <a:lnTo>
                    <a:pt x="12848057" y="1167117"/>
                  </a:lnTo>
                  <a:lnTo>
                    <a:pt x="13112687" y="1091209"/>
                  </a:lnTo>
                  <a:lnTo>
                    <a:pt x="13120345" y="1087234"/>
                  </a:lnTo>
                  <a:lnTo>
                    <a:pt x="13125704" y="1080858"/>
                  </a:lnTo>
                  <a:lnTo>
                    <a:pt x="13128282" y="1072934"/>
                  </a:lnTo>
                  <a:lnTo>
                    <a:pt x="13127584" y="1064336"/>
                  </a:lnTo>
                  <a:lnTo>
                    <a:pt x="12836081" y="1125334"/>
                  </a:lnTo>
                  <a:lnTo>
                    <a:pt x="12798793" y="1128318"/>
                  </a:lnTo>
                  <a:lnTo>
                    <a:pt x="12736805" y="1093965"/>
                  </a:lnTo>
                  <a:lnTo>
                    <a:pt x="12495873" y="280809"/>
                  </a:lnTo>
                  <a:lnTo>
                    <a:pt x="12492876" y="243522"/>
                  </a:lnTo>
                  <a:lnTo>
                    <a:pt x="12504026" y="209181"/>
                  </a:lnTo>
                  <a:lnTo>
                    <a:pt x="12527242" y="181533"/>
                  </a:lnTo>
                  <a:lnTo>
                    <a:pt x="12560440" y="164312"/>
                  </a:lnTo>
                  <a:lnTo>
                    <a:pt x="12957366" y="50469"/>
                  </a:lnTo>
                  <a:lnTo>
                    <a:pt x="12983350" y="140995"/>
                  </a:lnTo>
                  <a:lnTo>
                    <a:pt x="13003213" y="179298"/>
                  </a:lnTo>
                  <a:lnTo>
                    <a:pt x="13035128" y="206082"/>
                  </a:lnTo>
                  <a:lnTo>
                    <a:pt x="13074752" y="218948"/>
                  </a:lnTo>
                  <a:lnTo>
                    <a:pt x="13117767" y="215493"/>
                  </a:lnTo>
                  <a:lnTo>
                    <a:pt x="13236016" y="181571"/>
                  </a:lnTo>
                  <a:lnTo>
                    <a:pt x="13236524" y="182816"/>
                  </a:lnTo>
                  <a:lnTo>
                    <a:pt x="13310057" y="439204"/>
                  </a:lnTo>
                  <a:lnTo>
                    <a:pt x="13314032" y="446862"/>
                  </a:lnTo>
                  <a:lnTo>
                    <a:pt x="13320408" y="452221"/>
                  </a:lnTo>
                  <a:lnTo>
                    <a:pt x="13328333" y="454787"/>
                  </a:lnTo>
                  <a:lnTo>
                    <a:pt x="13336943" y="454101"/>
                  </a:lnTo>
                  <a:lnTo>
                    <a:pt x="13344601" y="450126"/>
                  </a:lnTo>
                  <a:lnTo>
                    <a:pt x="13349961" y="443738"/>
                  </a:lnTo>
                  <a:lnTo>
                    <a:pt x="13352526" y="435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0" name="object 32">
              <a:extLst>
                <a:ext uri="{FF2B5EF4-FFF2-40B4-BE49-F238E27FC236}">
                  <a16:creationId xmlns:a16="http://schemas.microsoft.com/office/drawing/2014/main" id="{3E509A85-E0D1-12B4-6E9A-B6199905A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6474" y="988973"/>
              <a:ext cx="500380" cy="639445"/>
            </a:xfrm>
            <a:custGeom>
              <a:avLst/>
              <a:gdLst>
                <a:gd name="T0" fmla="*/ 130119 w 500380"/>
                <a:gd name="T1" fmla="*/ 244681 h 639444"/>
                <a:gd name="T2" fmla="*/ 273206 w 500380"/>
                <a:gd name="T3" fmla="*/ 323983 h 639444"/>
                <a:gd name="T4" fmla="*/ 84276 w 500380"/>
                <a:gd name="T5" fmla="*/ 618855 h 639444"/>
                <a:gd name="T6" fmla="*/ 49070 w 500380"/>
                <a:gd name="T7" fmla="*/ 592663 h 639444"/>
                <a:gd name="T8" fmla="*/ 22883 w 500380"/>
                <a:gd name="T9" fmla="*/ 559295 h 639444"/>
                <a:gd name="T10" fmla="*/ 6323 w 500380"/>
                <a:gd name="T11" fmla="*/ 520872 h 639444"/>
                <a:gd name="T12" fmla="*/ 0 w 500380"/>
                <a:gd name="T13" fmla="*/ 479513 h 639444"/>
                <a:gd name="T14" fmla="*/ 4519 w 500380"/>
                <a:gd name="T15" fmla="*/ 437338 h 639444"/>
                <a:gd name="T16" fmla="*/ 20491 w 500380"/>
                <a:gd name="T17" fmla="*/ 396466 h 639444"/>
                <a:gd name="T18" fmla="*/ 193513 w 500380"/>
                <a:gd name="T19" fmla="*/ 84276 h 639444"/>
                <a:gd name="T20" fmla="*/ 219705 w 500380"/>
                <a:gd name="T21" fmla="*/ 49070 h 639444"/>
                <a:gd name="T22" fmla="*/ 253073 w 500380"/>
                <a:gd name="T23" fmla="*/ 22883 h 639444"/>
                <a:gd name="T24" fmla="*/ 291496 w 500380"/>
                <a:gd name="T25" fmla="*/ 6323 h 639444"/>
                <a:gd name="T26" fmla="*/ 332855 w 500380"/>
                <a:gd name="T27" fmla="*/ 0 h 639444"/>
                <a:gd name="T28" fmla="*/ 375030 w 500380"/>
                <a:gd name="T29" fmla="*/ 4519 h 639444"/>
                <a:gd name="T30" fmla="*/ 415901 w 500380"/>
                <a:gd name="T31" fmla="*/ 20491 h 639444"/>
                <a:gd name="T32" fmla="*/ 451108 w 500380"/>
                <a:gd name="T33" fmla="*/ 46683 h 639444"/>
                <a:gd name="T34" fmla="*/ 477295 w 500380"/>
                <a:gd name="T35" fmla="*/ 80051 h 639444"/>
                <a:gd name="T36" fmla="*/ 493854 w 500380"/>
                <a:gd name="T37" fmla="*/ 118474 h 639444"/>
                <a:gd name="T38" fmla="*/ 500178 w 500380"/>
                <a:gd name="T39" fmla="*/ 159833 h 639444"/>
                <a:gd name="T40" fmla="*/ 495658 w 500380"/>
                <a:gd name="T41" fmla="*/ 202008 h 639444"/>
                <a:gd name="T42" fmla="*/ 479686 w 500380"/>
                <a:gd name="T43" fmla="*/ 242879 h 639444"/>
                <a:gd name="T44" fmla="*/ 306665 w 500380"/>
                <a:gd name="T45" fmla="*/ 555070 h 639444"/>
                <a:gd name="T46" fmla="*/ 280472 w 500380"/>
                <a:gd name="T47" fmla="*/ 590276 h 639444"/>
                <a:gd name="T48" fmla="*/ 247105 w 500380"/>
                <a:gd name="T49" fmla="*/ 616463 h 639444"/>
                <a:gd name="T50" fmla="*/ 208681 w 500380"/>
                <a:gd name="T51" fmla="*/ 633022 h 639444"/>
                <a:gd name="T52" fmla="*/ 167322 w 500380"/>
                <a:gd name="T53" fmla="*/ 639346 h 639444"/>
                <a:gd name="T54" fmla="*/ 125147 w 500380"/>
                <a:gd name="T55" fmla="*/ 634826 h 639444"/>
                <a:gd name="T56" fmla="*/ 84276 w 500380"/>
                <a:gd name="T57" fmla="*/ 618855 h 639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0380" h="639444">
                  <a:moveTo>
                    <a:pt x="130119" y="244681"/>
                  </a:moveTo>
                  <a:lnTo>
                    <a:pt x="273206" y="323983"/>
                  </a:lnTo>
                </a:path>
                <a:path w="500380" h="639444">
                  <a:moveTo>
                    <a:pt x="84276" y="618855"/>
                  </a:moveTo>
                  <a:lnTo>
                    <a:pt x="49070" y="592663"/>
                  </a:lnTo>
                  <a:lnTo>
                    <a:pt x="22883" y="559295"/>
                  </a:lnTo>
                  <a:lnTo>
                    <a:pt x="6323" y="520872"/>
                  </a:lnTo>
                  <a:lnTo>
                    <a:pt x="0" y="479513"/>
                  </a:lnTo>
                  <a:lnTo>
                    <a:pt x="4519" y="437338"/>
                  </a:lnTo>
                  <a:lnTo>
                    <a:pt x="20491" y="396466"/>
                  </a:lnTo>
                  <a:lnTo>
                    <a:pt x="193513" y="84276"/>
                  </a:lnTo>
                  <a:lnTo>
                    <a:pt x="219705" y="49070"/>
                  </a:lnTo>
                  <a:lnTo>
                    <a:pt x="253073" y="22883"/>
                  </a:lnTo>
                  <a:lnTo>
                    <a:pt x="291496" y="6323"/>
                  </a:lnTo>
                  <a:lnTo>
                    <a:pt x="332855" y="0"/>
                  </a:lnTo>
                  <a:lnTo>
                    <a:pt x="375030" y="4519"/>
                  </a:lnTo>
                  <a:lnTo>
                    <a:pt x="415901" y="20491"/>
                  </a:lnTo>
                  <a:lnTo>
                    <a:pt x="451108" y="46683"/>
                  </a:lnTo>
                  <a:lnTo>
                    <a:pt x="477295" y="80051"/>
                  </a:lnTo>
                  <a:lnTo>
                    <a:pt x="493854" y="118474"/>
                  </a:lnTo>
                  <a:lnTo>
                    <a:pt x="500178" y="159833"/>
                  </a:lnTo>
                  <a:lnTo>
                    <a:pt x="495658" y="202008"/>
                  </a:lnTo>
                  <a:lnTo>
                    <a:pt x="479686" y="242879"/>
                  </a:lnTo>
                  <a:lnTo>
                    <a:pt x="306665" y="555070"/>
                  </a:lnTo>
                  <a:lnTo>
                    <a:pt x="280472" y="590276"/>
                  </a:lnTo>
                  <a:lnTo>
                    <a:pt x="247105" y="616463"/>
                  </a:lnTo>
                  <a:lnTo>
                    <a:pt x="208681" y="633022"/>
                  </a:lnTo>
                  <a:lnTo>
                    <a:pt x="167322" y="639346"/>
                  </a:lnTo>
                  <a:lnTo>
                    <a:pt x="125147" y="634826"/>
                  </a:lnTo>
                  <a:lnTo>
                    <a:pt x="84276" y="618855"/>
                  </a:lnTo>
                </a:path>
              </a:pathLst>
            </a:custGeom>
            <a:noFill/>
            <a:ln w="43468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1" name="object 33">
              <a:extLst>
                <a:ext uri="{FF2B5EF4-FFF2-40B4-BE49-F238E27FC236}">
                  <a16:creationId xmlns:a16="http://schemas.microsoft.com/office/drawing/2014/main" id="{2474F98C-6A0E-515A-74BD-C08410685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223" y="2562491"/>
              <a:ext cx="14947900" cy="7099300"/>
            </a:xfrm>
            <a:custGeom>
              <a:avLst/>
              <a:gdLst>
                <a:gd name="T0" fmla="*/ 871715 w 14947900"/>
                <a:gd name="T1" fmla="*/ 757516 h 7099300"/>
                <a:gd name="T2" fmla="*/ 308775 w 14947900"/>
                <a:gd name="T3" fmla="*/ 846531 h 7099300"/>
                <a:gd name="T4" fmla="*/ 644334 w 14947900"/>
                <a:gd name="T5" fmla="*/ 630212 h 7099300"/>
                <a:gd name="T6" fmla="*/ 210515 w 14947900"/>
                <a:gd name="T7" fmla="*/ 713206 h 7099300"/>
                <a:gd name="T8" fmla="*/ 1612 w 14947900"/>
                <a:gd name="T9" fmla="*/ 1086319 h 7099300"/>
                <a:gd name="T10" fmla="*/ 157607 w 14947900"/>
                <a:gd name="T11" fmla="*/ 1499539 h 7099300"/>
                <a:gd name="T12" fmla="*/ 562813 w 14947900"/>
                <a:gd name="T13" fmla="*/ 1640801 h 7099300"/>
                <a:gd name="T14" fmla="*/ 940981 w 14947900"/>
                <a:gd name="T15" fmla="*/ 1417383 h 7099300"/>
                <a:gd name="T16" fmla="*/ 3294862 w 14947900"/>
                <a:gd name="T17" fmla="*/ 5962027 h 7099300"/>
                <a:gd name="T18" fmla="*/ 3012541 w 14947900"/>
                <a:gd name="T19" fmla="*/ 5634850 h 7099300"/>
                <a:gd name="T20" fmla="*/ 2942018 w 14947900"/>
                <a:gd name="T21" fmla="*/ 5917539 h 7099300"/>
                <a:gd name="T22" fmla="*/ 2694394 w 14947900"/>
                <a:gd name="T23" fmla="*/ 5988977 h 7099300"/>
                <a:gd name="T24" fmla="*/ 2501989 w 14947900"/>
                <a:gd name="T25" fmla="*/ 6246012 h 7099300"/>
                <a:gd name="T26" fmla="*/ 2352421 w 14947900"/>
                <a:gd name="T27" fmla="*/ 6498717 h 7099300"/>
                <a:gd name="T28" fmla="*/ 3147136 w 14947900"/>
                <a:gd name="T29" fmla="*/ 5982182 h 7099300"/>
                <a:gd name="T30" fmla="*/ 3444075 w 14947900"/>
                <a:gd name="T31" fmla="*/ 5790273 h 7099300"/>
                <a:gd name="T32" fmla="*/ 3150679 w 14947900"/>
                <a:gd name="T33" fmla="*/ 5692622 h 7099300"/>
                <a:gd name="T34" fmla="*/ 13651979 w 14947900"/>
                <a:gd name="T35" fmla="*/ 6142012 h 7099300"/>
                <a:gd name="T36" fmla="*/ 13281203 w 14947900"/>
                <a:gd name="T37" fmla="*/ 6339230 h 7099300"/>
                <a:gd name="T38" fmla="*/ 13367118 w 14947900"/>
                <a:gd name="T39" fmla="*/ 6770878 h 7099300"/>
                <a:gd name="T40" fmla="*/ 13344043 w 14947900"/>
                <a:gd name="T41" fmla="*/ 6357594 h 7099300"/>
                <a:gd name="T42" fmla="*/ 14479232 w 14947900"/>
                <a:gd name="T43" fmla="*/ 6090805 h 7099300"/>
                <a:gd name="T44" fmla="*/ 14095971 w 14947900"/>
                <a:gd name="T45" fmla="*/ 5876861 h 7099300"/>
                <a:gd name="T46" fmla="*/ 13802182 w 14947900"/>
                <a:gd name="T47" fmla="*/ 6205601 h 7099300"/>
                <a:gd name="T48" fmla="*/ 13691680 w 14947900"/>
                <a:gd name="T49" fmla="*/ 6219660 h 7099300"/>
                <a:gd name="T50" fmla="*/ 13837539 w 14947900"/>
                <a:gd name="T51" fmla="*/ 6294717 h 7099300"/>
                <a:gd name="T52" fmla="*/ 13900671 w 14947900"/>
                <a:gd name="T53" fmla="*/ 6086691 h 7099300"/>
                <a:gd name="T54" fmla="*/ 14300480 w 14947900"/>
                <a:gd name="T55" fmla="*/ 5982970 h 7099300"/>
                <a:gd name="T56" fmla="*/ 14426603 w 14947900"/>
                <a:gd name="T57" fmla="*/ 6408344 h 7099300"/>
                <a:gd name="T58" fmla="*/ 13880554 w 14947900"/>
                <a:gd name="T59" fmla="*/ 6304242 h 7099300"/>
                <a:gd name="T60" fmla="*/ 13811441 w 14947900"/>
                <a:gd name="T61" fmla="*/ 6699885 h 7099300"/>
                <a:gd name="T62" fmla="*/ 14095552 w 14947900"/>
                <a:gd name="T63" fmla="*/ 7030402 h 7099300"/>
                <a:gd name="T64" fmla="*/ 14270355 w 14947900"/>
                <a:gd name="T65" fmla="*/ 6903987 h 7099300"/>
                <a:gd name="T66" fmla="*/ 14217955 w 14947900"/>
                <a:gd name="T67" fmla="*/ 6859448 h 7099300"/>
                <a:gd name="T68" fmla="*/ 13870851 w 14947900"/>
                <a:gd name="T69" fmla="*/ 6897471 h 7099300"/>
                <a:gd name="T70" fmla="*/ 13870178 w 14947900"/>
                <a:gd name="T71" fmla="*/ 6647815 h 7099300"/>
                <a:gd name="T72" fmla="*/ 14013447 w 14947900"/>
                <a:gd name="T73" fmla="*/ 6659029 h 7099300"/>
                <a:gd name="T74" fmla="*/ 14206258 w 14947900"/>
                <a:gd name="T75" fmla="*/ 6739991 h 7099300"/>
                <a:gd name="T76" fmla="*/ 14606397 w 14947900"/>
                <a:gd name="T77" fmla="*/ 660171 h 7099300"/>
                <a:gd name="T78" fmla="*/ 14567522 w 14947900"/>
                <a:gd name="T79" fmla="*/ 710171 h 7099300"/>
                <a:gd name="T80" fmla="*/ 14586560 w 14947900"/>
                <a:gd name="T81" fmla="*/ 656501 h 7099300"/>
                <a:gd name="T82" fmla="*/ 14538312 w 14947900"/>
                <a:gd name="T83" fmla="*/ 751789 h 7099300"/>
                <a:gd name="T84" fmla="*/ 14932190 w 14947900"/>
                <a:gd name="T85" fmla="*/ 590537 h 7099300"/>
                <a:gd name="T86" fmla="*/ 14426972 w 14947900"/>
                <a:gd name="T87" fmla="*/ 820775 h 7099300"/>
                <a:gd name="T88" fmla="*/ 14515618 w 14947900"/>
                <a:gd name="T89" fmla="*/ 644131 h 7099300"/>
                <a:gd name="T90" fmla="*/ 14435468 w 14947900"/>
                <a:gd name="T91" fmla="*/ 428790 h 7099300"/>
                <a:gd name="T92" fmla="*/ 14764500 w 14947900"/>
                <a:gd name="T93" fmla="*/ 504761 h 7099300"/>
                <a:gd name="T94" fmla="*/ 14663598 w 14947900"/>
                <a:gd name="T95" fmla="*/ 481114 h 7099300"/>
                <a:gd name="T96" fmla="*/ 14584261 w 14947900"/>
                <a:gd name="T97" fmla="*/ 274307 h 7099300"/>
                <a:gd name="T98" fmla="*/ 14465199 w 14947900"/>
                <a:gd name="T99" fmla="*/ 381101 h 7099300"/>
                <a:gd name="T100" fmla="*/ 14181684 w 14947900"/>
                <a:gd name="T101" fmla="*/ 520674 h 7099300"/>
                <a:gd name="T102" fmla="*/ 13940549 w 14947900"/>
                <a:gd name="T103" fmla="*/ 482028 h 7099300"/>
                <a:gd name="T104" fmla="*/ 14001852 w 14947900"/>
                <a:gd name="T105" fmla="*/ 431584 h 7099300"/>
                <a:gd name="T106" fmla="*/ 13935012 w 14947900"/>
                <a:gd name="T107" fmla="*/ 523900 h 7099300"/>
                <a:gd name="T108" fmla="*/ 14202804 w 14947900"/>
                <a:gd name="T109" fmla="*/ 569633 h 7099300"/>
                <a:gd name="T110" fmla="*/ 14260843 w 14947900"/>
                <a:gd name="T111" fmla="*/ 1261198 h 7099300"/>
                <a:gd name="T112" fmla="*/ 13952068 w 14947900"/>
                <a:gd name="T113" fmla="*/ 151193 h 7099300"/>
                <a:gd name="T114" fmla="*/ 14471091 w 14947900"/>
                <a:gd name="T115" fmla="*/ 156464 h 7099300"/>
                <a:gd name="T116" fmla="*/ 14196213 w 14947900"/>
                <a:gd name="T117" fmla="*/ 29730 h 7099300"/>
                <a:gd name="T118" fmla="*/ 14216101 w 14947900"/>
                <a:gd name="T119" fmla="*/ 66090 h 7099300"/>
                <a:gd name="T120" fmla="*/ 14419999 w 14947900"/>
                <a:gd name="T121" fmla="*/ 262509 h 7099300"/>
                <a:gd name="T122" fmla="*/ 14491157 w 14947900"/>
                <a:gd name="T123" fmla="*/ 1007313 h 709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47900" h="7099300">
                  <a:moveTo>
                    <a:pt x="1029309" y="1125816"/>
                  </a:moveTo>
                  <a:lnTo>
                    <a:pt x="1026934" y="1080376"/>
                  </a:lnTo>
                  <a:lnTo>
                    <a:pt x="1020432" y="1034656"/>
                  </a:lnTo>
                  <a:lnTo>
                    <a:pt x="1009675" y="988860"/>
                  </a:lnTo>
                  <a:lnTo>
                    <a:pt x="994905" y="944206"/>
                  </a:lnTo>
                  <a:lnTo>
                    <a:pt x="976553" y="901827"/>
                  </a:lnTo>
                  <a:lnTo>
                    <a:pt x="954836" y="861847"/>
                  </a:lnTo>
                  <a:lnTo>
                    <a:pt x="929982" y="824382"/>
                  </a:lnTo>
                  <a:lnTo>
                    <a:pt x="902195" y="789559"/>
                  </a:lnTo>
                  <a:lnTo>
                    <a:pt x="871715" y="757516"/>
                  </a:lnTo>
                  <a:lnTo>
                    <a:pt x="862050" y="748969"/>
                  </a:lnTo>
                  <a:lnTo>
                    <a:pt x="862050" y="1154404"/>
                  </a:lnTo>
                  <a:lnTo>
                    <a:pt x="661784" y="1210906"/>
                  </a:lnTo>
                  <a:lnTo>
                    <a:pt x="718286" y="1411160"/>
                  </a:lnTo>
                  <a:lnTo>
                    <a:pt x="486537" y="1476552"/>
                  </a:lnTo>
                  <a:lnTo>
                    <a:pt x="430669" y="1278547"/>
                  </a:lnTo>
                  <a:lnTo>
                    <a:pt x="230403" y="1335049"/>
                  </a:lnTo>
                  <a:lnTo>
                    <a:pt x="165011" y="1103287"/>
                  </a:lnTo>
                  <a:lnTo>
                    <a:pt x="365277" y="1046784"/>
                  </a:lnTo>
                  <a:lnTo>
                    <a:pt x="308775" y="846531"/>
                  </a:lnTo>
                  <a:lnTo>
                    <a:pt x="540537" y="781138"/>
                  </a:lnTo>
                  <a:lnTo>
                    <a:pt x="597039" y="981392"/>
                  </a:lnTo>
                  <a:lnTo>
                    <a:pt x="797293" y="924890"/>
                  </a:lnTo>
                  <a:lnTo>
                    <a:pt x="862050" y="1154404"/>
                  </a:lnTo>
                  <a:lnTo>
                    <a:pt x="862050" y="748969"/>
                  </a:lnTo>
                  <a:lnTo>
                    <a:pt x="808126" y="705637"/>
                  </a:lnTo>
                  <a:lnTo>
                    <a:pt x="766229" y="679196"/>
                  </a:lnTo>
                  <a:lnTo>
                    <a:pt x="727125" y="659447"/>
                  </a:lnTo>
                  <a:lnTo>
                    <a:pt x="686422" y="643077"/>
                  </a:lnTo>
                  <a:lnTo>
                    <a:pt x="644334" y="630212"/>
                  </a:lnTo>
                  <a:lnTo>
                    <a:pt x="601078" y="620966"/>
                  </a:lnTo>
                  <a:lnTo>
                    <a:pt x="556869" y="615480"/>
                  </a:lnTo>
                  <a:lnTo>
                    <a:pt x="511937" y="613867"/>
                  </a:lnTo>
                  <a:lnTo>
                    <a:pt x="466509" y="616254"/>
                  </a:lnTo>
                  <a:lnTo>
                    <a:pt x="420776" y="622757"/>
                  </a:lnTo>
                  <a:lnTo>
                    <a:pt x="374992" y="633501"/>
                  </a:lnTo>
                  <a:lnTo>
                    <a:pt x="330327" y="648284"/>
                  </a:lnTo>
                  <a:lnTo>
                    <a:pt x="287947" y="666635"/>
                  </a:lnTo>
                  <a:lnTo>
                    <a:pt x="247967" y="688352"/>
                  </a:lnTo>
                  <a:lnTo>
                    <a:pt x="210515" y="713206"/>
                  </a:lnTo>
                  <a:lnTo>
                    <a:pt x="175691" y="740994"/>
                  </a:lnTo>
                  <a:lnTo>
                    <a:pt x="143637" y="771474"/>
                  </a:lnTo>
                  <a:lnTo>
                    <a:pt x="114477" y="804443"/>
                  </a:lnTo>
                  <a:lnTo>
                    <a:pt x="88328" y="839673"/>
                  </a:lnTo>
                  <a:lnTo>
                    <a:pt x="65328" y="876947"/>
                  </a:lnTo>
                  <a:lnTo>
                    <a:pt x="45567" y="916051"/>
                  </a:lnTo>
                  <a:lnTo>
                    <a:pt x="29197" y="956767"/>
                  </a:lnTo>
                  <a:lnTo>
                    <a:pt x="16332" y="998855"/>
                  </a:lnTo>
                  <a:lnTo>
                    <a:pt x="7099" y="1042111"/>
                  </a:lnTo>
                  <a:lnTo>
                    <a:pt x="1612" y="1086319"/>
                  </a:lnTo>
                  <a:lnTo>
                    <a:pt x="0" y="1131239"/>
                  </a:lnTo>
                  <a:lnTo>
                    <a:pt x="2387" y="1176680"/>
                  </a:lnTo>
                  <a:lnTo>
                    <a:pt x="8890" y="1222400"/>
                  </a:lnTo>
                  <a:lnTo>
                    <a:pt x="19634" y="1268196"/>
                  </a:lnTo>
                  <a:lnTo>
                    <a:pt x="34404" y="1312849"/>
                  </a:lnTo>
                  <a:lnTo>
                    <a:pt x="52755" y="1355229"/>
                  </a:lnTo>
                  <a:lnTo>
                    <a:pt x="74472" y="1395222"/>
                  </a:lnTo>
                  <a:lnTo>
                    <a:pt x="99339" y="1432674"/>
                  </a:lnTo>
                  <a:lnTo>
                    <a:pt x="127114" y="1467497"/>
                  </a:lnTo>
                  <a:lnTo>
                    <a:pt x="157607" y="1499539"/>
                  </a:lnTo>
                  <a:lnTo>
                    <a:pt x="190576" y="1528699"/>
                  </a:lnTo>
                  <a:lnTo>
                    <a:pt x="225806" y="1554848"/>
                  </a:lnTo>
                  <a:lnTo>
                    <a:pt x="263080" y="1577860"/>
                  </a:lnTo>
                  <a:lnTo>
                    <a:pt x="302183" y="1597609"/>
                  </a:lnTo>
                  <a:lnTo>
                    <a:pt x="342887" y="1613979"/>
                  </a:lnTo>
                  <a:lnTo>
                    <a:pt x="384987" y="1626844"/>
                  </a:lnTo>
                  <a:lnTo>
                    <a:pt x="428244" y="1636090"/>
                  </a:lnTo>
                  <a:lnTo>
                    <a:pt x="472440" y="1641576"/>
                  </a:lnTo>
                  <a:lnTo>
                    <a:pt x="517372" y="1643189"/>
                  </a:lnTo>
                  <a:lnTo>
                    <a:pt x="562813" y="1640801"/>
                  </a:lnTo>
                  <a:lnTo>
                    <a:pt x="608533" y="1634299"/>
                  </a:lnTo>
                  <a:lnTo>
                    <a:pt x="654329" y="1623555"/>
                  </a:lnTo>
                  <a:lnTo>
                    <a:pt x="698982" y="1608785"/>
                  </a:lnTo>
                  <a:lnTo>
                    <a:pt x="741362" y="1590421"/>
                  </a:lnTo>
                  <a:lnTo>
                    <a:pt x="781342" y="1568704"/>
                  </a:lnTo>
                  <a:lnTo>
                    <a:pt x="818807" y="1543850"/>
                  </a:lnTo>
                  <a:lnTo>
                    <a:pt x="853617" y="1516062"/>
                  </a:lnTo>
                  <a:lnTo>
                    <a:pt x="885672" y="1485582"/>
                  </a:lnTo>
                  <a:lnTo>
                    <a:pt x="914831" y="1452613"/>
                  </a:lnTo>
                  <a:lnTo>
                    <a:pt x="940981" y="1417383"/>
                  </a:lnTo>
                  <a:lnTo>
                    <a:pt x="963993" y="1380109"/>
                  </a:lnTo>
                  <a:lnTo>
                    <a:pt x="983742" y="1341005"/>
                  </a:lnTo>
                  <a:lnTo>
                    <a:pt x="985888" y="1335659"/>
                  </a:lnTo>
                  <a:lnTo>
                    <a:pt x="1000112" y="1300302"/>
                  </a:lnTo>
                  <a:lnTo>
                    <a:pt x="1012977" y="1258201"/>
                  </a:lnTo>
                  <a:lnTo>
                    <a:pt x="1022210" y="1214945"/>
                  </a:lnTo>
                  <a:lnTo>
                    <a:pt x="1027696" y="1170736"/>
                  </a:lnTo>
                  <a:lnTo>
                    <a:pt x="1029309" y="1125816"/>
                  </a:lnTo>
                  <a:close/>
                </a:path>
                <a:path w="14947900" h="7099300">
                  <a:moveTo>
                    <a:pt x="3298736" y="5975007"/>
                  </a:moveTo>
                  <a:lnTo>
                    <a:pt x="3294862" y="5962027"/>
                  </a:lnTo>
                  <a:lnTo>
                    <a:pt x="3286925" y="5948553"/>
                  </a:lnTo>
                  <a:lnTo>
                    <a:pt x="3285401" y="5946508"/>
                  </a:lnTo>
                  <a:lnTo>
                    <a:pt x="3268878" y="5924334"/>
                  </a:lnTo>
                  <a:lnTo>
                    <a:pt x="3060687" y="5644947"/>
                  </a:lnTo>
                  <a:lnTo>
                    <a:pt x="3050019" y="5633504"/>
                  </a:lnTo>
                  <a:lnTo>
                    <a:pt x="3038678" y="5626125"/>
                  </a:lnTo>
                  <a:lnTo>
                    <a:pt x="3027972" y="5623420"/>
                  </a:lnTo>
                  <a:lnTo>
                    <a:pt x="3019234" y="5625973"/>
                  </a:lnTo>
                  <a:lnTo>
                    <a:pt x="3017469" y="5627243"/>
                  </a:lnTo>
                  <a:lnTo>
                    <a:pt x="3012541" y="5634850"/>
                  </a:lnTo>
                  <a:lnTo>
                    <a:pt x="3012084" y="5645874"/>
                  </a:lnTo>
                  <a:lnTo>
                    <a:pt x="3015932" y="5658866"/>
                  </a:lnTo>
                  <a:lnTo>
                    <a:pt x="3023844" y="5672366"/>
                  </a:lnTo>
                  <a:lnTo>
                    <a:pt x="3057779" y="5717933"/>
                  </a:lnTo>
                  <a:lnTo>
                    <a:pt x="2975648" y="5779147"/>
                  </a:lnTo>
                  <a:lnTo>
                    <a:pt x="3029978" y="5852058"/>
                  </a:lnTo>
                  <a:lnTo>
                    <a:pt x="3012744" y="5864796"/>
                  </a:lnTo>
                  <a:lnTo>
                    <a:pt x="2958414" y="5791898"/>
                  </a:lnTo>
                  <a:lnTo>
                    <a:pt x="2887688" y="5844629"/>
                  </a:lnTo>
                  <a:lnTo>
                    <a:pt x="2942018" y="5917539"/>
                  </a:lnTo>
                  <a:lnTo>
                    <a:pt x="2924733" y="5930493"/>
                  </a:lnTo>
                  <a:lnTo>
                    <a:pt x="2870403" y="5857583"/>
                  </a:lnTo>
                  <a:lnTo>
                    <a:pt x="2799689" y="5910326"/>
                  </a:lnTo>
                  <a:lnTo>
                    <a:pt x="2854020" y="5983224"/>
                  </a:lnTo>
                  <a:lnTo>
                    <a:pt x="2836722" y="5996190"/>
                  </a:lnTo>
                  <a:lnTo>
                    <a:pt x="2782392" y="5923280"/>
                  </a:lnTo>
                  <a:lnTo>
                    <a:pt x="2711678" y="5976010"/>
                  </a:lnTo>
                  <a:lnTo>
                    <a:pt x="2766009" y="6048921"/>
                  </a:lnTo>
                  <a:lnTo>
                    <a:pt x="2748724" y="6061888"/>
                  </a:lnTo>
                  <a:lnTo>
                    <a:pt x="2694394" y="5988977"/>
                  </a:lnTo>
                  <a:lnTo>
                    <a:pt x="2623680" y="6041707"/>
                  </a:lnTo>
                  <a:lnTo>
                    <a:pt x="2678011" y="6114618"/>
                  </a:lnTo>
                  <a:lnTo>
                    <a:pt x="2660713" y="6127585"/>
                  </a:lnTo>
                  <a:lnTo>
                    <a:pt x="2606383" y="6054674"/>
                  </a:lnTo>
                  <a:lnTo>
                    <a:pt x="2535669" y="6107404"/>
                  </a:lnTo>
                  <a:lnTo>
                    <a:pt x="2590000" y="6180315"/>
                  </a:lnTo>
                  <a:lnTo>
                    <a:pt x="2572715" y="6193282"/>
                  </a:lnTo>
                  <a:lnTo>
                    <a:pt x="2518384" y="6120371"/>
                  </a:lnTo>
                  <a:lnTo>
                    <a:pt x="2447658" y="6173101"/>
                  </a:lnTo>
                  <a:lnTo>
                    <a:pt x="2501989" y="6246012"/>
                  </a:lnTo>
                  <a:lnTo>
                    <a:pt x="2484704" y="6258979"/>
                  </a:lnTo>
                  <a:lnTo>
                    <a:pt x="2430373" y="6186068"/>
                  </a:lnTo>
                  <a:lnTo>
                    <a:pt x="2329878" y="6260998"/>
                  </a:lnTo>
                  <a:lnTo>
                    <a:pt x="2366302" y="6309842"/>
                  </a:lnTo>
                  <a:lnTo>
                    <a:pt x="2266912" y="6383909"/>
                  </a:lnTo>
                  <a:lnTo>
                    <a:pt x="2303932" y="6433566"/>
                  </a:lnTo>
                  <a:lnTo>
                    <a:pt x="2085403" y="6596469"/>
                  </a:lnTo>
                  <a:lnTo>
                    <a:pt x="2096871" y="6611950"/>
                  </a:lnTo>
                  <a:lnTo>
                    <a:pt x="2315400" y="6449060"/>
                  </a:lnTo>
                  <a:lnTo>
                    <a:pt x="2352421" y="6498717"/>
                  </a:lnTo>
                  <a:lnTo>
                    <a:pt x="2394420" y="6467424"/>
                  </a:lnTo>
                  <a:lnTo>
                    <a:pt x="2451824" y="6424638"/>
                  </a:lnTo>
                  <a:lnTo>
                    <a:pt x="2488247" y="6473482"/>
                  </a:lnTo>
                  <a:lnTo>
                    <a:pt x="2529535" y="6442697"/>
                  </a:lnTo>
                  <a:lnTo>
                    <a:pt x="2706725" y="6310579"/>
                  </a:lnTo>
                  <a:lnTo>
                    <a:pt x="2794812" y="6244895"/>
                  </a:lnTo>
                  <a:lnTo>
                    <a:pt x="2882887" y="6179223"/>
                  </a:lnTo>
                  <a:lnTo>
                    <a:pt x="2970974" y="6113538"/>
                  </a:lnTo>
                  <a:lnTo>
                    <a:pt x="3059049" y="6047867"/>
                  </a:lnTo>
                  <a:lnTo>
                    <a:pt x="3147136" y="5982182"/>
                  </a:lnTo>
                  <a:lnTo>
                    <a:pt x="3216478" y="5930481"/>
                  </a:lnTo>
                  <a:lnTo>
                    <a:pt x="3250400" y="5976048"/>
                  </a:lnTo>
                  <a:lnTo>
                    <a:pt x="3261080" y="5987478"/>
                  </a:lnTo>
                  <a:lnTo>
                    <a:pt x="3272421" y="5994857"/>
                  </a:lnTo>
                  <a:lnTo>
                    <a:pt x="3283127" y="5997575"/>
                  </a:lnTo>
                  <a:lnTo>
                    <a:pt x="3291865" y="5995022"/>
                  </a:lnTo>
                  <a:lnTo>
                    <a:pt x="3293618" y="5993739"/>
                  </a:lnTo>
                  <a:lnTo>
                    <a:pt x="3298380" y="5986056"/>
                  </a:lnTo>
                  <a:lnTo>
                    <a:pt x="3298736" y="5975007"/>
                  </a:lnTo>
                  <a:close/>
                </a:path>
                <a:path w="14947900" h="7099300">
                  <a:moveTo>
                    <a:pt x="3444075" y="5790273"/>
                  </a:moveTo>
                  <a:lnTo>
                    <a:pt x="3262782" y="5539181"/>
                  </a:lnTo>
                  <a:lnTo>
                    <a:pt x="3252546" y="5533072"/>
                  </a:lnTo>
                  <a:lnTo>
                    <a:pt x="3246590" y="5533377"/>
                  </a:lnTo>
                  <a:lnTo>
                    <a:pt x="3241040" y="5536044"/>
                  </a:lnTo>
                  <a:lnTo>
                    <a:pt x="3236899" y="5540641"/>
                  </a:lnTo>
                  <a:lnTo>
                    <a:pt x="3234931" y="5546293"/>
                  </a:lnTo>
                  <a:lnTo>
                    <a:pt x="3235223" y="5552249"/>
                  </a:lnTo>
                  <a:lnTo>
                    <a:pt x="3237890" y="5557799"/>
                  </a:lnTo>
                  <a:lnTo>
                    <a:pt x="3271304" y="5602681"/>
                  </a:lnTo>
                  <a:lnTo>
                    <a:pt x="3150679" y="5692622"/>
                  </a:lnTo>
                  <a:lnTo>
                    <a:pt x="3262134" y="5842355"/>
                  </a:lnTo>
                  <a:lnTo>
                    <a:pt x="3382759" y="5752414"/>
                  </a:lnTo>
                  <a:lnTo>
                    <a:pt x="3416173" y="5797296"/>
                  </a:lnTo>
                  <a:lnTo>
                    <a:pt x="3420783" y="5801436"/>
                  </a:lnTo>
                  <a:lnTo>
                    <a:pt x="3426422" y="5803392"/>
                  </a:lnTo>
                  <a:lnTo>
                    <a:pt x="3432378" y="5803100"/>
                  </a:lnTo>
                  <a:lnTo>
                    <a:pt x="3437928" y="5800433"/>
                  </a:lnTo>
                  <a:lnTo>
                    <a:pt x="3442068" y="5795886"/>
                  </a:lnTo>
                  <a:lnTo>
                    <a:pt x="3444075" y="5790273"/>
                  </a:lnTo>
                  <a:close/>
                </a:path>
                <a:path w="14947900" h="7099300">
                  <a:moveTo>
                    <a:pt x="13651979" y="6142012"/>
                  </a:moveTo>
                  <a:lnTo>
                    <a:pt x="13642683" y="6139929"/>
                  </a:lnTo>
                  <a:lnTo>
                    <a:pt x="13592162" y="6135471"/>
                  </a:lnTo>
                  <a:lnTo>
                    <a:pt x="13542607" y="6138596"/>
                  </a:lnTo>
                  <a:lnTo>
                    <a:pt x="13494169" y="6149302"/>
                  </a:lnTo>
                  <a:lnTo>
                    <a:pt x="13447446" y="6167374"/>
                  </a:lnTo>
                  <a:lnTo>
                    <a:pt x="13409448" y="6188214"/>
                  </a:lnTo>
                  <a:lnTo>
                    <a:pt x="13361721" y="6224854"/>
                  </a:lnTo>
                  <a:lnTo>
                    <a:pt x="13330314" y="6258865"/>
                  </a:lnTo>
                  <a:lnTo>
                    <a:pt x="13303377" y="6297307"/>
                  </a:lnTo>
                  <a:lnTo>
                    <a:pt x="13281203" y="6339230"/>
                  </a:lnTo>
                  <a:lnTo>
                    <a:pt x="13264083" y="6383706"/>
                  </a:lnTo>
                  <a:lnTo>
                    <a:pt x="13252323" y="6429807"/>
                  </a:lnTo>
                  <a:lnTo>
                    <a:pt x="13246214" y="6476606"/>
                  </a:lnTo>
                  <a:lnTo>
                    <a:pt x="13246049" y="6523152"/>
                  </a:lnTo>
                  <a:lnTo>
                    <a:pt x="13252145" y="6568541"/>
                  </a:lnTo>
                  <a:lnTo>
                    <a:pt x="13264782" y="6611810"/>
                  </a:lnTo>
                  <a:lnTo>
                    <a:pt x="13284556" y="6656743"/>
                  </a:lnTo>
                  <a:lnTo>
                    <a:pt x="13308216" y="6698247"/>
                  </a:lnTo>
                  <a:lnTo>
                    <a:pt x="13335749" y="6736296"/>
                  </a:lnTo>
                  <a:lnTo>
                    <a:pt x="13367118" y="6770878"/>
                  </a:lnTo>
                  <a:lnTo>
                    <a:pt x="13430491" y="6740842"/>
                  </a:lnTo>
                  <a:lnTo>
                    <a:pt x="13397637" y="6708610"/>
                  </a:lnTo>
                  <a:lnTo>
                    <a:pt x="13369138" y="6672478"/>
                  </a:lnTo>
                  <a:lnTo>
                    <a:pt x="13345020" y="6632486"/>
                  </a:lnTo>
                  <a:lnTo>
                    <a:pt x="13325323" y="6588658"/>
                  </a:lnTo>
                  <a:lnTo>
                    <a:pt x="13313588" y="6544805"/>
                  </a:lnTo>
                  <a:lnTo>
                    <a:pt x="13310108" y="6498158"/>
                  </a:lnTo>
                  <a:lnTo>
                    <a:pt x="13314363" y="6450343"/>
                  </a:lnTo>
                  <a:lnTo>
                    <a:pt x="13325843" y="6402959"/>
                  </a:lnTo>
                  <a:lnTo>
                    <a:pt x="13344043" y="6357594"/>
                  </a:lnTo>
                  <a:lnTo>
                    <a:pt x="13368452" y="6315837"/>
                  </a:lnTo>
                  <a:lnTo>
                    <a:pt x="13398538" y="6279312"/>
                  </a:lnTo>
                  <a:lnTo>
                    <a:pt x="13433806" y="6249606"/>
                  </a:lnTo>
                  <a:lnTo>
                    <a:pt x="13474751" y="6226010"/>
                  </a:lnTo>
                  <a:lnTo>
                    <a:pt x="13651979" y="6142012"/>
                  </a:lnTo>
                  <a:close/>
                </a:path>
                <a:path w="14947900" h="7099300">
                  <a:moveTo>
                    <a:pt x="14516938" y="6274905"/>
                  </a:moveTo>
                  <a:lnTo>
                    <a:pt x="14515275" y="6227724"/>
                  </a:lnTo>
                  <a:lnTo>
                    <a:pt x="14508442" y="6181306"/>
                  </a:lnTo>
                  <a:lnTo>
                    <a:pt x="14496428" y="6135649"/>
                  </a:lnTo>
                  <a:lnTo>
                    <a:pt x="14479232" y="6090805"/>
                  </a:lnTo>
                  <a:lnTo>
                    <a:pt x="14456867" y="6046825"/>
                  </a:lnTo>
                  <a:lnTo>
                    <a:pt x="14431378" y="6009652"/>
                  </a:lnTo>
                  <a:lnTo>
                    <a:pt x="14400111" y="5976201"/>
                  </a:lnTo>
                  <a:lnTo>
                    <a:pt x="14363980" y="5946851"/>
                  </a:lnTo>
                  <a:lnTo>
                    <a:pt x="14323886" y="5921946"/>
                  </a:lnTo>
                  <a:lnTo>
                    <a:pt x="14280756" y="5901868"/>
                  </a:lnTo>
                  <a:lnTo>
                    <a:pt x="14235481" y="5886958"/>
                  </a:lnTo>
                  <a:lnTo>
                    <a:pt x="14188999" y="5877572"/>
                  </a:lnTo>
                  <a:lnTo>
                    <a:pt x="14142187" y="5874093"/>
                  </a:lnTo>
                  <a:lnTo>
                    <a:pt x="14095971" y="5876861"/>
                  </a:lnTo>
                  <a:lnTo>
                    <a:pt x="14051267" y="5886247"/>
                  </a:lnTo>
                  <a:lnTo>
                    <a:pt x="14010513" y="5900801"/>
                  </a:lnTo>
                  <a:lnTo>
                    <a:pt x="13953630" y="5931547"/>
                  </a:lnTo>
                  <a:lnTo>
                    <a:pt x="13914679" y="5962256"/>
                  </a:lnTo>
                  <a:lnTo>
                    <a:pt x="13880872" y="5998642"/>
                  </a:lnTo>
                  <a:lnTo>
                    <a:pt x="13852347" y="6040564"/>
                  </a:lnTo>
                  <a:lnTo>
                    <a:pt x="13833386" y="6078321"/>
                  </a:lnTo>
                  <a:lnTo>
                    <a:pt x="13818603" y="6118745"/>
                  </a:lnTo>
                  <a:lnTo>
                    <a:pt x="13808164" y="6161341"/>
                  </a:lnTo>
                  <a:lnTo>
                    <a:pt x="13802182" y="6205601"/>
                  </a:lnTo>
                  <a:lnTo>
                    <a:pt x="13764133" y="6182207"/>
                  </a:lnTo>
                  <a:lnTo>
                    <a:pt x="13724547" y="6163322"/>
                  </a:lnTo>
                  <a:lnTo>
                    <a:pt x="13683907" y="6149162"/>
                  </a:lnTo>
                  <a:lnTo>
                    <a:pt x="13651992" y="6142012"/>
                  </a:lnTo>
                  <a:lnTo>
                    <a:pt x="13474751" y="6226010"/>
                  </a:lnTo>
                  <a:lnTo>
                    <a:pt x="13516648" y="6210198"/>
                  </a:lnTo>
                  <a:lnTo>
                    <a:pt x="13559790" y="6201727"/>
                  </a:lnTo>
                  <a:lnTo>
                    <a:pt x="13603669" y="6200533"/>
                  </a:lnTo>
                  <a:lnTo>
                    <a:pt x="13647801" y="6206528"/>
                  </a:lnTo>
                  <a:lnTo>
                    <a:pt x="13691680" y="6219660"/>
                  </a:lnTo>
                  <a:lnTo>
                    <a:pt x="13734809" y="6239853"/>
                  </a:lnTo>
                  <a:lnTo>
                    <a:pt x="13776706" y="6267043"/>
                  </a:lnTo>
                  <a:lnTo>
                    <a:pt x="13782193" y="6271018"/>
                  </a:lnTo>
                  <a:lnTo>
                    <a:pt x="13787641" y="6274803"/>
                  </a:lnTo>
                  <a:lnTo>
                    <a:pt x="13793026" y="6278423"/>
                  </a:lnTo>
                  <a:lnTo>
                    <a:pt x="13804138" y="6285763"/>
                  </a:lnTo>
                  <a:lnTo>
                    <a:pt x="13806919" y="6287655"/>
                  </a:lnTo>
                  <a:lnTo>
                    <a:pt x="13818502" y="6294094"/>
                  </a:lnTo>
                  <a:lnTo>
                    <a:pt x="13828967" y="6295834"/>
                  </a:lnTo>
                  <a:lnTo>
                    <a:pt x="13837539" y="6294717"/>
                  </a:lnTo>
                  <a:lnTo>
                    <a:pt x="13862736" y="6261201"/>
                  </a:lnTo>
                  <a:lnTo>
                    <a:pt x="13863041" y="6257849"/>
                  </a:lnTo>
                  <a:lnTo>
                    <a:pt x="13864374" y="6244615"/>
                  </a:lnTo>
                  <a:lnTo>
                    <a:pt x="13864984" y="6238151"/>
                  </a:lnTo>
                  <a:lnTo>
                    <a:pt x="13865505" y="6231534"/>
                  </a:lnTo>
                  <a:lnTo>
                    <a:pt x="13865886" y="6224765"/>
                  </a:lnTo>
                  <a:lnTo>
                    <a:pt x="13871372" y="6175121"/>
                  </a:lnTo>
                  <a:lnTo>
                    <a:pt x="13872045" y="6172492"/>
                  </a:lnTo>
                  <a:lnTo>
                    <a:pt x="13883056" y="6128956"/>
                  </a:lnTo>
                  <a:lnTo>
                    <a:pt x="13900671" y="6086691"/>
                  </a:lnTo>
                  <a:lnTo>
                    <a:pt x="13923975" y="6048730"/>
                  </a:lnTo>
                  <a:lnTo>
                    <a:pt x="13952690" y="6015533"/>
                  </a:lnTo>
                  <a:lnTo>
                    <a:pt x="13986548" y="5987504"/>
                  </a:lnTo>
                  <a:lnTo>
                    <a:pt x="14025321" y="5965075"/>
                  </a:lnTo>
                  <a:lnTo>
                    <a:pt x="14069390" y="5948362"/>
                  </a:lnTo>
                  <a:lnTo>
                    <a:pt x="14114755" y="5939853"/>
                  </a:lnTo>
                  <a:lnTo>
                    <a:pt x="14162113" y="5939675"/>
                  </a:lnTo>
                  <a:lnTo>
                    <a:pt x="14209890" y="5947219"/>
                  </a:lnTo>
                  <a:lnTo>
                    <a:pt x="14256525" y="5961850"/>
                  </a:lnTo>
                  <a:lnTo>
                    <a:pt x="14300480" y="5982970"/>
                  </a:lnTo>
                  <a:lnTo>
                    <a:pt x="14340192" y="6009945"/>
                  </a:lnTo>
                  <a:lnTo>
                    <a:pt x="14374101" y="6042177"/>
                  </a:lnTo>
                  <a:lnTo>
                    <a:pt x="14400632" y="6079033"/>
                  </a:lnTo>
                  <a:lnTo>
                    <a:pt x="14422590" y="6123178"/>
                  </a:lnTo>
                  <a:lnTo>
                    <a:pt x="14438465" y="6168377"/>
                  </a:lnTo>
                  <a:lnTo>
                    <a:pt x="14448257" y="6214580"/>
                  </a:lnTo>
                  <a:lnTo>
                    <a:pt x="14451965" y="6261722"/>
                  </a:lnTo>
                  <a:lnTo>
                    <a:pt x="14449603" y="6309766"/>
                  </a:lnTo>
                  <a:lnTo>
                    <a:pt x="14441145" y="6358661"/>
                  </a:lnTo>
                  <a:lnTo>
                    <a:pt x="14426603" y="6408344"/>
                  </a:lnTo>
                  <a:lnTo>
                    <a:pt x="14146276" y="6541211"/>
                  </a:lnTo>
                  <a:lnTo>
                    <a:pt x="14138897" y="6546355"/>
                  </a:lnTo>
                  <a:lnTo>
                    <a:pt x="14133881" y="6553314"/>
                  </a:lnTo>
                  <a:lnTo>
                    <a:pt x="14131277" y="6561531"/>
                  </a:lnTo>
                  <a:lnTo>
                    <a:pt x="14131125" y="6570446"/>
                  </a:lnTo>
                  <a:lnTo>
                    <a:pt x="14139405" y="6639026"/>
                  </a:lnTo>
                  <a:lnTo>
                    <a:pt x="14011783" y="6454292"/>
                  </a:lnTo>
                  <a:lnTo>
                    <a:pt x="13912558" y="6310668"/>
                  </a:lnTo>
                  <a:lnTo>
                    <a:pt x="13897813" y="6301435"/>
                  </a:lnTo>
                  <a:lnTo>
                    <a:pt x="13880554" y="6304242"/>
                  </a:lnTo>
                  <a:lnTo>
                    <a:pt x="13867448" y="6315862"/>
                  </a:lnTo>
                  <a:lnTo>
                    <a:pt x="13865174" y="6333122"/>
                  </a:lnTo>
                  <a:lnTo>
                    <a:pt x="13963904" y="6682511"/>
                  </a:lnTo>
                  <a:lnTo>
                    <a:pt x="13920216" y="6624091"/>
                  </a:lnTo>
                  <a:lnTo>
                    <a:pt x="13869518" y="6556299"/>
                  </a:lnTo>
                  <a:lnTo>
                    <a:pt x="13856246" y="6547447"/>
                  </a:lnTo>
                  <a:lnTo>
                    <a:pt x="13840955" y="6548425"/>
                  </a:lnTo>
                  <a:lnTo>
                    <a:pt x="13828027" y="6557200"/>
                  </a:lnTo>
                  <a:lnTo>
                    <a:pt x="13821829" y="6571716"/>
                  </a:lnTo>
                  <a:lnTo>
                    <a:pt x="13811441" y="6699885"/>
                  </a:lnTo>
                  <a:lnTo>
                    <a:pt x="13485648" y="6854304"/>
                  </a:lnTo>
                  <a:lnTo>
                    <a:pt x="13535381" y="6875831"/>
                  </a:lnTo>
                  <a:lnTo>
                    <a:pt x="13601129" y="6897433"/>
                  </a:lnTo>
                  <a:lnTo>
                    <a:pt x="13649884" y="6911213"/>
                  </a:lnTo>
                  <a:lnTo>
                    <a:pt x="13698855" y="6923786"/>
                  </a:lnTo>
                  <a:lnTo>
                    <a:pt x="13747750" y="6935483"/>
                  </a:lnTo>
                  <a:lnTo>
                    <a:pt x="13941971" y="6980199"/>
                  </a:lnTo>
                  <a:lnTo>
                    <a:pt x="13995286" y="6993966"/>
                  </a:lnTo>
                  <a:lnTo>
                    <a:pt x="14046594" y="7010235"/>
                  </a:lnTo>
                  <a:lnTo>
                    <a:pt x="14095552" y="7030402"/>
                  </a:lnTo>
                  <a:lnTo>
                    <a:pt x="14141704" y="7055840"/>
                  </a:lnTo>
                  <a:lnTo>
                    <a:pt x="14184617" y="7087933"/>
                  </a:lnTo>
                  <a:lnTo>
                    <a:pt x="14197432" y="7096366"/>
                  </a:lnTo>
                  <a:lnTo>
                    <a:pt x="14209065" y="7098817"/>
                  </a:lnTo>
                  <a:lnTo>
                    <a:pt x="14218323" y="7097763"/>
                  </a:lnTo>
                  <a:lnTo>
                    <a:pt x="14224203" y="7095680"/>
                  </a:lnTo>
                  <a:lnTo>
                    <a:pt x="14242999" y="7059701"/>
                  </a:lnTo>
                  <a:lnTo>
                    <a:pt x="14245400" y="7006285"/>
                  </a:lnTo>
                  <a:lnTo>
                    <a:pt x="14252131" y="6969887"/>
                  </a:lnTo>
                  <a:lnTo>
                    <a:pt x="14270355" y="6903987"/>
                  </a:lnTo>
                  <a:lnTo>
                    <a:pt x="14290218" y="6854050"/>
                  </a:lnTo>
                  <a:lnTo>
                    <a:pt x="14313205" y="6804330"/>
                  </a:lnTo>
                  <a:lnTo>
                    <a:pt x="14388516" y="6652146"/>
                  </a:lnTo>
                  <a:lnTo>
                    <a:pt x="14405255" y="6618122"/>
                  </a:lnTo>
                  <a:lnTo>
                    <a:pt x="14311033" y="6662775"/>
                  </a:lnTo>
                  <a:lnTo>
                    <a:pt x="14294231" y="6696824"/>
                  </a:lnTo>
                  <a:lnTo>
                    <a:pt x="14279969" y="6725463"/>
                  </a:lnTo>
                  <a:lnTo>
                    <a:pt x="14258277" y="6769214"/>
                  </a:lnTo>
                  <a:lnTo>
                    <a:pt x="14237246" y="6813893"/>
                  </a:lnTo>
                  <a:lnTo>
                    <a:pt x="14217955" y="6859448"/>
                  </a:lnTo>
                  <a:lnTo>
                    <a:pt x="14201420" y="6906133"/>
                  </a:lnTo>
                  <a:lnTo>
                    <a:pt x="14188605" y="6954190"/>
                  </a:lnTo>
                  <a:lnTo>
                    <a:pt x="14180490" y="7003834"/>
                  </a:lnTo>
                  <a:lnTo>
                    <a:pt x="14136929" y="6978675"/>
                  </a:lnTo>
                  <a:lnTo>
                    <a:pt x="14091628" y="6958177"/>
                  </a:lnTo>
                  <a:lnTo>
                    <a:pt x="14045019" y="6941413"/>
                  </a:lnTo>
                  <a:lnTo>
                    <a:pt x="13997546" y="6927494"/>
                  </a:lnTo>
                  <a:lnTo>
                    <a:pt x="13949642" y="6915493"/>
                  </a:lnTo>
                  <a:lnTo>
                    <a:pt x="13902093" y="6904583"/>
                  </a:lnTo>
                  <a:lnTo>
                    <a:pt x="13870851" y="6897471"/>
                  </a:lnTo>
                  <a:lnTo>
                    <a:pt x="13768223" y="6873786"/>
                  </a:lnTo>
                  <a:lnTo>
                    <a:pt x="13725347" y="6863613"/>
                  </a:lnTo>
                  <a:lnTo>
                    <a:pt x="13682472" y="6852856"/>
                  </a:lnTo>
                  <a:lnTo>
                    <a:pt x="13639851" y="6841274"/>
                  </a:lnTo>
                  <a:lnTo>
                    <a:pt x="13848855" y="6742214"/>
                  </a:lnTo>
                  <a:lnTo>
                    <a:pt x="13854798" y="6738366"/>
                  </a:lnTo>
                  <a:lnTo>
                    <a:pt x="13859536" y="6733159"/>
                  </a:lnTo>
                  <a:lnTo>
                    <a:pt x="13862787" y="6726923"/>
                  </a:lnTo>
                  <a:lnTo>
                    <a:pt x="13864323" y="6720014"/>
                  </a:lnTo>
                  <a:lnTo>
                    <a:pt x="13870178" y="6647815"/>
                  </a:lnTo>
                  <a:lnTo>
                    <a:pt x="14009015" y="6833476"/>
                  </a:lnTo>
                  <a:lnTo>
                    <a:pt x="14015631" y="6839267"/>
                  </a:lnTo>
                  <a:lnTo>
                    <a:pt x="14023950" y="6842290"/>
                  </a:lnTo>
                  <a:lnTo>
                    <a:pt x="14032865" y="6842607"/>
                  </a:lnTo>
                  <a:lnTo>
                    <a:pt x="14041247" y="6840245"/>
                  </a:lnTo>
                  <a:lnTo>
                    <a:pt x="14048321" y="6835280"/>
                  </a:lnTo>
                  <a:lnTo>
                    <a:pt x="14053807" y="6828142"/>
                  </a:lnTo>
                  <a:lnTo>
                    <a:pt x="14056817" y="6819747"/>
                  </a:lnTo>
                  <a:lnTo>
                    <a:pt x="14056398" y="6811010"/>
                  </a:lnTo>
                  <a:lnTo>
                    <a:pt x="14013447" y="6659029"/>
                  </a:lnTo>
                  <a:lnTo>
                    <a:pt x="13962240" y="6477775"/>
                  </a:lnTo>
                  <a:lnTo>
                    <a:pt x="14158887" y="6762432"/>
                  </a:lnTo>
                  <a:lnTo>
                    <a:pt x="14165364" y="6768300"/>
                  </a:lnTo>
                  <a:lnTo>
                    <a:pt x="14173784" y="6771284"/>
                  </a:lnTo>
                  <a:lnTo>
                    <a:pt x="14182801" y="6771538"/>
                  </a:lnTo>
                  <a:lnTo>
                    <a:pt x="14191107" y="6769214"/>
                  </a:lnTo>
                  <a:lnTo>
                    <a:pt x="14198486" y="6764071"/>
                  </a:lnTo>
                  <a:lnTo>
                    <a:pt x="14203502" y="6757111"/>
                  </a:lnTo>
                  <a:lnTo>
                    <a:pt x="14206119" y="6748894"/>
                  </a:lnTo>
                  <a:lnTo>
                    <a:pt x="14206258" y="6739991"/>
                  </a:lnTo>
                  <a:lnTo>
                    <a:pt x="14191107" y="6614528"/>
                  </a:lnTo>
                  <a:lnTo>
                    <a:pt x="14187157" y="6581889"/>
                  </a:lnTo>
                  <a:lnTo>
                    <a:pt x="14483436" y="6441478"/>
                  </a:lnTo>
                  <a:lnTo>
                    <a:pt x="14497101" y="6400482"/>
                  </a:lnTo>
                  <a:lnTo>
                    <a:pt x="14513420" y="6322771"/>
                  </a:lnTo>
                  <a:lnTo>
                    <a:pt x="14516938" y="6274905"/>
                  </a:lnTo>
                  <a:close/>
                </a:path>
                <a:path w="14947900" h="7099300">
                  <a:moveTo>
                    <a:pt x="14646212" y="711441"/>
                  </a:moveTo>
                  <a:lnTo>
                    <a:pt x="14639925" y="689343"/>
                  </a:lnTo>
                  <a:lnTo>
                    <a:pt x="14625828" y="671195"/>
                  </a:lnTo>
                  <a:lnTo>
                    <a:pt x="14606397" y="660171"/>
                  </a:lnTo>
                  <a:lnTo>
                    <a:pt x="14606397" y="714743"/>
                  </a:lnTo>
                  <a:lnTo>
                    <a:pt x="14605483" y="722617"/>
                  </a:lnTo>
                  <a:lnTo>
                    <a:pt x="14601571" y="729500"/>
                  </a:lnTo>
                  <a:lnTo>
                    <a:pt x="14595526" y="734199"/>
                  </a:lnTo>
                  <a:lnTo>
                    <a:pt x="14588160" y="736295"/>
                  </a:lnTo>
                  <a:lnTo>
                    <a:pt x="14580273" y="735368"/>
                  </a:lnTo>
                  <a:lnTo>
                    <a:pt x="14573390" y="731456"/>
                  </a:lnTo>
                  <a:lnTo>
                    <a:pt x="14568691" y="725411"/>
                  </a:lnTo>
                  <a:lnTo>
                    <a:pt x="14566595" y="718045"/>
                  </a:lnTo>
                  <a:lnTo>
                    <a:pt x="14567522" y="710171"/>
                  </a:lnTo>
                  <a:lnTo>
                    <a:pt x="14571434" y="703287"/>
                  </a:lnTo>
                  <a:lnTo>
                    <a:pt x="14577479" y="698588"/>
                  </a:lnTo>
                  <a:lnTo>
                    <a:pt x="14584845" y="696493"/>
                  </a:lnTo>
                  <a:lnTo>
                    <a:pt x="14592719" y="697420"/>
                  </a:lnTo>
                  <a:lnTo>
                    <a:pt x="14599615" y="701332"/>
                  </a:lnTo>
                  <a:lnTo>
                    <a:pt x="14604314" y="707377"/>
                  </a:lnTo>
                  <a:lnTo>
                    <a:pt x="14606397" y="714743"/>
                  </a:lnTo>
                  <a:lnTo>
                    <a:pt x="14606397" y="660171"/>
                  </a:lnTo>
                  <a:lnTo>
                    <a:pt x="14605153" y="659460"/>
                  </a:lnTo>
                  <a:lnTo>
                    <a:pt x="14586560" y="656501"/>
                  </a:lnTo>
                  <a:lnTo>
                    <a:pt x="14568602" y="659345"/>
                  </a:lnTo>
                  <a:lnTo>
                    <a:pt x="14552460" y="667359"/>
                  </a:lnTo>
                  <a:lnTo>
                    <a:pt x="14539278" y="679907"/>
                  </a:lnTo>
                  <a:lnTo>
                    <a:pt x="14526298" y="675652"/>
                  </a:lnTo>
                  <a:lnTo>
                    <a:pt x="14515618" y="644144"/>
                  </a:lnTo>
                  <a:lnTo>
                    <a:pt x="14468158" y="628586"/>
                  </a:lnTo>
                  <a:lnTo>
                    <a:pt x="14494878" y="707390"/>
                  </a:lnTo>
                  <a:lnTo>
                    <a:pt x="14526832" y="717867"/>
                  </a:lnTo>
                  <a:lnTo>
                    <a:pt x="14530032" y="735774"/>
                  </a:lnTo>
                  <a:lnTo>
                    <a:pt x="14538312" y="751789"/>
                  </a:lnTo>
                  <a:lnTo>
                    <a:pt x="14551101" y="764705"/>
                  </a:lnTo>
                  <a:lnTo>
                    <a:pt x="14567840" y="773328"/>
                  </a:lnTo>
                  <a:lnTo>
                    <a:pt x="14591449" y="776109"/>
                  </a:lnTo>
                  <a:lnTo>
                    <a:pt x="14613547" y="769823"/>
                  </a:lnTo>
                  <a:lnTo>
                    <a:pt x="14631696" y="755726"/>
                  </a:lnTo>
                  <a:lnTo>
                    <a:pt x="14643430" y="735050"/>
                  </a:lnTo>
                  <a:lnTo>
                    <a:pt x="14646212" y="711441"/>
                  </a:lnTo>
                  <a:close/>
                </a:path>
                <a:path w="14947900" h="7099300">
                  <a:moveTo>
                    <a:pt x="14947392" y="663854"/>
                  </a:moveTo>
                  <a:lnTo>
                    <a:pt x="14943011" y="626668"/>
                  </a:lnTo>
                  <a:lnTo>
                    <a:pt x="14932190" y="590537"/>
                  </a:lnTo>
                  <a:lnTo>
                    <a:pt x="14911464" y="551446"/>
                  </a:lnTo>
                  <a:lnTo>
                    <a:pt x="14909356" y="548982"/>
                  </a:lnTo>
                  <a:lnTo>
                    <a:pt x="14907489" y="546798"/>
                  </a:lnTo>
                  <a:lnTo>
                    <a:pt x="14907489" y="665035"/>
                  </a:lnTo>
                  <a:lnTo>
                    <a:pt x="14905800" y="695439"/>
                  </a:lnTo>
                  <a:lnTo>
                    <a:pt x="14883397" y="759498"/>
                  </a:lnTo>
                  <a:lnTo>
                    <a:pt x="14833397" y="813981"/>
                  </a:lnTo>
                  <a:lnTo>
                    <a:pt x="14507693" y="956868"/>
                  </a:lnTo>
                  <a:lnTo>
                    <a:pt x="14481124" y="912075"/>
                  </a:lnTo>
                  <a:lnTo>
                    <a:pt x="14426972" y="820775"/>
                  </a:lnTo>
                  <a:lnTo>
                    <a:pt x="14358150" y="704710"/>
                  </a:lnTo>
                  <a:lnTo>
                    <a:pt x="14346771" y="685546"/>
                  </a:lnTo>
                  <a:lnTo>
                    <a:pt x="14341501" y="676643"/>
                  </a:lnTo>
                  <a:lnTo>
                    <a:pt x="14338249" y="669899"/>
                  </a:lnTo>
                  <a:lnTo>
                    <a:pt x="14335290" y="663079"/>
                  </a:lnTo>
                  <a:lnTo>
                    <a:pt x="14343050" y="657631"/>
                  </a:lnTo>
                  <a:lnTo>
                    <a:pt x="14399984" y="676287"/>
                  </a:lnTo>
                  <a:lnTo>
                    <a:pt x="14427822" y="656805"/>
                  </a:lnTo>
                  <a:lnTo>
                    <a:pt x="14468158" y="628586"/>
                  </a:lnTo>
                  <a:lnTo>
                    <a:pt x="14515618" y="644131"/>
                  </a:lnTo>
                  <a:lnTo>
                    <a:pt x="14488897" y="565302"/>
                  </a:lnTo>
                  <a:lnTo>
                    <a:pt x="14393444" y="632104"/>
                  </a:lnTo>
                  <a:lnTo>
                    <a:pt x="14336509" y="613448"/>
                  </a:lnTo>
                  <a:lnTo>
                    <a:pt x="14323441" y="622604"/>
                  </a:lnTo>
                  <a:lnTo>
                    <a:pt x="14321155" y="601611"/>
                  </a:lnTo>
                  <a:lnTo>
                    <a:pt x="14321346" y="580478"/>
                  </a:lnTo>
                  <a:lnTo>
                    <a:pt x="14324102" y="559409"/>
                  </a:lnTo>
                  <a:lnTo>
                    <a:pt x="14341526" y="510527"/>
                  </a:lnTo>
                  <a:lnTo>
                    <a:pt x="14378991" y="462724"/>
                  </a:lnTo>
                  <a:lnTo>
                    <a:pt x="14435468" y="428790"/>
                  </a:lnTo>
                  <a:lnTo>
                    <a:pt x="14504454" y="420370"/>
                  </a:lnTo>
                  <a:lnTo>
                    <a:pt x="14539151" y="427659"/>
                  </a:lnTo>
                  <a:lnTo>
                    <a:pt x="14593964" y="458444"/>
                  </a:lnTo>
                  <a:lnTo>
                    <a:pt x="14632686" y="507936"/>
                  </a:lnTo>
                  <a:lnTo>
                    <a:pt x="14646110" y="534479"/>
                  </a:lnTo>
                  <a:lnTo>
                    <a:pt x="14672628" y="521042"/>
                  </a:lnTo>
                  <a:lnTo>
                    <a:pt x="14702282" y="509498"/>
                  </a:lnTo>
                  <a:lnTo>
                    <a:pt x="14733156" y="504050"/>
                  </a:lnTo>
                  <a:lnTo>
                    <a:pt x="14733626" y="504063"/>
                  </a:lnTo>
                  <a:lnTo>
                    <a:pt x="14764500" y="504761"/>
                  </a:lnTo>
                  <a:lnTo>
                    <a:pt x="14827796" y="526338"/>
                  </a:lnTo>
                  <a:lnTo>
                    <a:pt x="14878507" y="574078"/>
                  </a:lnTo>
                  <a:lnTo>
                    <a:pt x="14903946" y="634873"/>
                  </a:lnTo>
                  <a:lnTo>
                    <a:pt x="14907489" y="665035"/>
                  </a:lnTo>
                  <a:lnTo>
                    <a:pt x="14907489" y="546798"/>
                  </a:lnTo>
                  <a:lnTo>
                    <a:pt x="14848281" y="492023"/>
                  </a:lnTo>
                  <a:lnTo>
                    <a:pt x="14807997" y="473735"/>
                  </a:lnTo>
                  <a:lnTo>
                    <a:pt x="14734985" y="463892"/>
                  </a:lnTo>
                  <a:lnTo>
                    <a:pt x="14698701" y="469150"/>
                  </a:lnTo>
                  <a:lnTo>
                    <a:pt x="14663598" y="481114"/>
                  </a:lnTo>
                  <a:lnTo>
                    <a:pt x="14652803" y="464908"/>
                  </a:lnTo>
                  <a:lnTo>
                    <a:pt x="14647863" y="457492"/>
                  </a:lnTo>
                  <a:lnTo>
                    <a:pt x="14629156" y="436549"/>
                  </a:lnTo>
                  <a:lnTo>
                    <a:pt x="14607756" y="418503"/>
                  </a:lnTo>
                  <a:lnTo>
                    <a:pt x="14590827" y="407898"/>
                  </a:lnTo>
                  <a:lnTo>
                    <a:pt x="14583944" y="403580"/>
                  </a:lnTo>
                  <a:lnTo>
                    <a:pt x="14622221" y="286740"/>
                  </a:lnTo>
                  <a:lnTo>
                    <a:pt x="14634655" y="248793"/>
                  </a:lnTo>
                  <a:lnTo>
                    <a:pt x="14584261" y="232283"/>
                  </a:lnTo>
                  <a:lnTo>
                    <a:pt x="14584261" y="274307"/>
                  </a:lnTo>
                  <a:lnTo>
                    <a:pt x="14546860" y="388429"/>
                  </a:lnTo>
                  <a:lnTo>
                    <a:pt x="14537081" y="385711"/>
                  </a:lnTo>
                  <a:lnTo>
                    <a:pt x="14527238" y="383489"/>
                  </a:lnTo>
                  <a:lnTo>
                    <a:pt x="14517370" y="381762"/>
                  </a:lnTo>
                  <a:lnTo>
                    <a:pt x="14507401" y="380555"/>
                  </a:lnTo>
                  <a:lnTo>
                    <a:pt x="14521421" y="337781"/>
                  </a:lnTo>
                  <a:lnTo>
                    <a:pt x="14533867" y="299821"/>
                  </a:lnTo>
                  <a:lnTo>
                    <a:pt x="14483474" y="283311"/>
                  </a:lnTo>
                  <a:lnTo>
                    <a:pt x="14483474" y="325348"/>
                  </a:lnTo>
                  <a:lnTo>
                    <a:pt x="14465199" y="381101"/>
                  </a:lnTo>
                  <a:lnTo>
                    <a:pt x="14422349" y="391071"/>
                  </a:lnTo>
                  <a:lnTo>
                    <a:pt x="14382090" y="410489"/>
                  </a:lnTo>
                  <a:lnTo>
                    <a:pt x="14326705" y="460413"/>
                  </a:lnTo>
                  <a:lnTo>
                    <a:pt x="14291539" y="526199"/>
                  </a:lnTo>
                  <a:lnTo>
                    <a:pt x="14281049" y="586828"/>
                  </a:lnTo>
                  <a:lnTo>
                    <a:pt x="14282382" y="617359"/>
                  </a:lnTo>
                  <a:lnTo>
                    <a:pt x="14287970" y="647420"/>
                  </a:lnTo>
                  <a:lnTo>
                    <a:pt x="14269619" y="660260"/>
                  </a:lnTo>
                  <a:lnTo>
                    <a:pt x="14235506" y="538314"/>
                  </a:lnTo>
                  <a:lnTo>
                    <a:pt x="14181684" y="520674"/>
                  </a:lnTo>
                  <a:lnTo>
                    <a:pt x="14180833" y="507326"/>
                  </a:lnTo>
                  <a:lnTo>
                    <a:pt x="14171587" y="362331"/>
                  </a:lnTo>
                  <a:lnTo>
                    <a:pt x="14073353" y="527926"/>
                  </a:lnTo>
                  <a:lnTo>
                    <a:pt x="14066711" y="483006"/>
                  </a:lnTo>
                  <a:lnTo>
                    <a:pt x="13959891" y="447992"/>
                  </a:lnTo>
                  <a:lnTo>
                    <a:pt x="13966774" y="451904"/>
                  </a:lnTo>
                  <a:lnTo>
                    <a:pt x="13971473" y="457962"/>
                  </a:lnTo>
                  <a:lnTo>
                    <a:pt x="13955319" y="486879"/>
                  </a:lnTo>
                  <a:lnTo>
                    <a:pt x="13947445" y="485952"/>
                  </a:lnTo>
                  <a:lnTo>
                    <a:pt x="13940549" y="482028"/>
                  </a:lnTo>
                  <a:lnTo>
                    <a:pt x="13935850" y="475983"/>
                  </a:lnTo>
                  <a:lnTo>
                    <a:pt x="13933767" y="468617"/>
                  </a:lnTo>
                  <a:lnTo>
                    <a:pt x="13934681" y="460756"/>
                  </a:lnTo>
                  <a:lnTo>
                    <a:pt x="13938593" y="453859"/>
                  </a:lnTo>
                  <a:lnTo>
                    <a:pt x="13944638" y="449160"/>
                  </a:lnTo>
                  <a:lnTo>
                    <a:pt x="13952004" y="447065"/>
                  </a:lnTo>
                  <a:lnTo>
                    <a:pt x="13959891" y="447992"/>
                  </a:lnTo>
                  <a:lnTo>
                    <a:pt x="14013333" y="465505"/>
                  </a:lnTo>
                  <a:lnTo>
                    <a:pt x="14010132" y="447598"/>
                  </a:lnTo>
                  <a:lnTo>
                    <a:pt x="14001852" y="431584"/>
                  </a:lnTo>
                  <a:lnTo>
                    <a:pt x="13989063" y="418655"/>
                  </a:lnTo>
                  <a:lnTo>
                    <a:pt x="13972324" y="410032"/>
                  </a:lnTo>
                  <a:lnTo>
                    <a:pt x="13948715" y="407263"/>
                  </a:lnTo>
                  <a:lnTo>
                    <a:pt x="13926617" y="413537"/>
                  </a:lnTo>
                  <a:lnTo>
                    <a:pt x="13908469" y="427634"/>
                  </a:lnTo>
                  <a:lnTo>
                    <a:pt x="13896734" y="448310"/>
                  </a:lnTo>
                  <a:lnTo>
                    <a:pt x="13893953" y="471919"/>
                  </a:lnTo>
                  <a:lnTo>
                    <a:pt x="13900239" y="494017"/>
                  </a:lnTo>
                  <a:lnTo>
                    <a:pt x="13914336" y="512165"/>
                  </a:lnTo>
                  <a:lnTo>
                    <a:pt x="13935012" y="523900"/>
                  </a:lnTo>
                  <a:lnTo>
                    <a:pt x="13953604" y="526859"/>
                  </a:lnTo>
                  <a:lnTo>
                    <a:pt x="13971562" y="524014"/>
                  </a:lnTo>
                  <a:lnTo>
                    <a:pt x="13987704" y="516001"/>
                  </a:lnTo>
                  <a:lnTo>
                    <a:pt x="14000887" y="503466"/>
                  </a:lnTo>
                  <a:lnTo>
                    <a:pt x="14030820" y="513270"/>
                  </a:lnTo>
                  <a:lnTo>
                    <a:pt x="14050315" y="645071"/>
                  </a:lnTo>
                  <a:lnTo>
                    <a:pt x="14112240" y="540664"/>
                  </a:lnTo>
                  <a:lnTo>
                    <a:pt x="14139952" y="493928"/>
                  </a:lnTo>
                  <a:lnTo>
                    <a:pt x="14143571" y="550227"/>
                  </a:lnTo>
                  <a:lnTo>
                    <a:pt x="14202804" y="569633"/>
                  </a:lnTo>
                  <a:lnTo>
                    <a:pt x="14246314" y="725322"/>
                  </a:lnTo>
                  <a:lnTo>
                    <a:pt x="14302029" y="686320"/>
                  </a:lnTo>
                  <a:lnTo>
                    <a:pt x="14304810" y="692137"/>
                  </a:lnTo>
                  <a:lnTo>
                    <a:pt x="14307693" y="697915"/>
                  </a:lnTo>
                  <a:lnTo>
                    <a:pt x="14342263" y="756234"/>
                  </a:lnTo>
                  <a:lnTo>
                    <a:pt x="14209802" y="1160399"/>
                  </a:lnTo>
                  <a:lnTo>
                    <a:pt x="14247762" y="1172845"/>
                  </a:lnTo>
                  <a:lnTo>
                    <a:pt x="14369326" y="801890"/>
                  </a:lnTo>
                  <a:lnTo>
                    <a:pt x="14396403" y="847534"/>
                  </a:lnTo>
                  <a:lnTo>
                    <a:pt x="14260843" y="1261198"/>
                  </a:lnTo>
                  <a:lnTo>
                    <a:pt x="13577608" y="1037285"/>
                  </a:lnTo>
                  <a:lnTo>
                    <a:pt x="13901026" y="50393"/>
                  </a:lnTo>
                  <a:lnTo>
                    <a:pt x="14014907" y="87718"/>
                  </a:lnTo>
                  <a:lnTo>
                    <a:pt x="14002461" y="125679"/>
                  </a:lnTo>
                  <a:lnTo>
                    <a:pt x="13926553" y="100799"/>
                  </a:lnTo>
                  <a:lnTo>
                    <a:pt x="13628002" y="1011770"/>
                  </a:lnTo>
                  <a:lnTo>
                    <a:pt x="14235316" y="1210792"/>
                  </a:lnTo>
                  <a:lnTo>
                    <a:pt x="14247762" y="1172845"/>
                  </a:lnTo>
                  <a:lnTo>
                    <a:pt x="13678408" y="986256"/>
                  </a:lnTo>
                  <a:lnTo>
                    <a:pt x="13952068" y="151193"/>
                  </a:lnTo>
                  <a:lnTo>
                    <a:pt x="14483474" y="325348"/>
                  </a:lnTo>
                  <a:lnTo>
                    <a:pt x="14483474" y="283311"/>
                  </a:lnTo>
                  <a:lnTo>
                    <a:pt x="14457947" y="274942"/>
                  </a:lnTo>
                  <a:lnTo>
                    <a:pt x="14470393" y="236994"/>
                  </a:lnTo>
                  <a:lnTo>
                    <a:pt x="14584261" y="274307"/>
                  </a:lnTo>
                  <a:lnTo>
                    <a:pt x="14584261" y="232283"/>
                  </a:lnTo>
                  <a:lnTo>
                    <a:pt x="14482826" y="199034"/>
                  </a:lnTo>
                  <a:lnTo>
                    <a:pt x="14484680" y="183286"/>
                  </a:lnTo>
                  <a:lnTo>
                    <a:pt x="14480489" y="168554"/>
                  </a:lnTo>
                  <a:lnTo>
                    <a:pt x="14471091" y="156464"/>
                  </a:lnTo>
                  <a:lnTo>
                    <a:pt x="14457312" y="148640"/>
                  </a:lnTo>
                  <a:lnTo>
                    <a:pt x="14360500" y="116903"/>
                  </a:lnTo>
                  <a:lnTo>
                    <a:pt x="14358569" y="82931"/>
                  </a:lnTo>
                  <a:lnTo>
                    <a:pt x="14354353" y="72859"/>
                  </a:lnTo>
                  <a:lnTo>
                    <a:pt x="14345653" y="52044"/>
                  </a:lnTo>
                  <a:lnTo>
                    <a:pt x="14323136" y="27000"/>
                  </a:lnTo>
                  <a:lnTo>
                    <a:pt x="14292402" y="10528"/>
                  </a:lnTo>
                  <a:lnTo>
                    <a:pt x="14257884" y="5613"/>
                  </a:lnTo>
                  <a:lnTo>
                    <a:pt x="14224902" y="12471"/>
                  </a:lnTo>
                  <a:lnTo>
                    <a:pt x="14196213" y="29730"/>
                  </a:lnTo>
                  <a:lnTo>
                    <a:pt x="14174546" y="55968"/>
                  </a:lnTo>
                  <a:lnTo>
                    <a:pt x="14077734" y="24244"/>
                  </a:lnTo>
                  <a:lnTo>
                    <a:pt x="14061999" y="22390"/>
                  </a:lnTo>
                  <a:lnTo>
                    <a:pt x="14047267" y="26581"/>
                  </a:lnTo>
                  <a:lnTo>
                    <a:pt x="14035164" y="35979"/>
                  </a:lnTo>
                  <a:lnTo>
                    <a:pt x="14027341" y="49758"/>
                  </a:lnTo>
                  <a:lnTo>
                    <a:pt x="14065301" y="62204"/>
                  </a:lnTo>
                  <a:lnTo>
                    <a:pt x="14198156" y="105740"/>
                  </a:lnTo>
                  <a:lnTo>
                    <a:pt x="14204366" y="86753"/>
                  </a:lnTo>
                  <a:lnTo>
                    <a:pt x="14216101" y="66090"/>
                  </a:lnTo>
                  <a:lnTo>
                    <a:pt x="14234249" y="51993"/>
                  </a:lnTo>
                  <a:lnTo>
                    <a:pt x="14256360" y="45707"/>
                  </a:lnTo>
                  <a:lnTo>
                    <a:pt x="14279969" y="48475"/>
                  </a:lnTo>
                  <a:lnTo>
                    <a:pt x="14300632" y="60223"/>
                  </a:lnTo>
                  <a:lnTo>
                    <a:pt x="14314729" y="78359"/>
                  </a:lnTo>
                  <a:lnTo>
                    <a:pt x="14321015" y="100469"/>
                  </a:lnTo>
                  <a:lnTo>
                    <a:pt x="14318247" y="124079"/>
                  </a:lnTo>
                  <a:lnTo>
                    <a:pt x="14312024" y="143052"/>
                  </a:lnTo>
                  <a:lnTo>
                    <a:pt x="14444853" y="186601"/>
                  </a:lnTo>
                  <a:lnTo>
                    <a:pt x="14419999" y="262509"/>
                  </a:lnTo>
                  <a:lnTo>
                    <a:pt x="14023569" y="132600"/>
                  </a:lnTo>
                  <a:lnTo>
                    <a:pt x="14040422" y="138112"/>
                  </a:lnTo>
                  <a:lnTo>
                    <a:pt x="14052855" y="100152"/>
                  </a:lnTo>
                  <a:lnTo>
                    <a:pt x="14065301" y="62204"/>
                  </a:lnTo>
                  <a:lnTo>
                    <a:pt x="13875512" y="0"/>
                  </a:lnTo>
                  <a:lnTo>
                    <a:pt x="13527215" y="1062799"/>
                  </a:lnTo>
                  <a:lnTo>
                    <a:pt x="14286357" y="1311592"/>
                  </a:lnTo>
                  <a:lnTo>
                    <a:pt x="14298790" y="1273632"/>
                  </a:lnTo>
                  <a:lnTo>
                    <a:pt x="14423479" y="893191"/>
                  </a:lnTo>
                  <a:lnTo>
                    <a:pt x="14491157" y="1007313"/>
                  </a:lnTo>
                  <a:lnTo>
                    <a:pt x="14565338" y="975766"/>
                  </a:lnTo>
                  <a:lnTo>
                    <a:pt x="14816201" y="869073"/>
                  </a:lnTo>
                  <a:lnTo>
                    <a:pt x="14856486" y="846582"/>
                  </a:lnTo>
                  <a:lnTo>
                    <a:pt x="14890712" y="816406"/>
                  </a:lnTo>
                  <a:lnTo>
                    <a:pt x="14917839" y="779729"/>
                  </a:lnTo>
                  <a:lnTo>
                    <a:pt x="14936813" y="737666"/>
                  </a:lnTo>
                  <a:lnTo>
                    <a:pt x="14945335" y="701116"/>
                  </a:lnTo>
                  <a:lnTo>
                    <a:pt x="14947392" y="663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402" name="object 34">
              <a:extLst>
                <a:ext uri="{FF2B5EF4-FFF2-40B4-BE49-F238E27FC236}">
                  <a16:creationId xmlns:a16="http://schemas.microsoft.com/office/drawing/2014/main" id="{F23DA883-A935-F5A1-236E-12C5DE7CE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3497" y="2764074"/>
              <a:ext cx="227104" cy="16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58403" name="object 35">
              <a:extLst>
                <a:ext uri="{FF2B5EF4-FFF2-40B4-BE49-F238E27FC236}">
                  <a16:creationId xmlns:a16="http://schemas.microsoft.com/office/drawing/2014/main" id="{7483CA4D-DF4D-AB2E-0120-4D1B63FCC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2028" y="3181603"/>
              <a:ext cx="263782" cy="39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404" name="object 36">
              <a:extLst>
                <a:ext uri="{FF2B5EF4-FFF2-40B4-BE49-F238E27FC236}">
                  <a16:creationId xmlns:a16="http://schemas.microsoft.com/office/drawing/2014/main" id="{046F4633-ED8C-968C-D5AD-2B95AEA71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1815" y="3471544"/>
              <a:ext cx="278130" cy="201295"/>
            </a:xfrm>
            <a:custGeom>
              <a:avLst/>
              <a:gdLst>
                <a:gd name="T0" fmla="*/ 265061 w 278130"/>
                <a:gd name="T1" fmla="*/ 74637 h 201295"/>
                <a:gd name="T2" fmla="*/ 37312 w 278130"/>
                <a:gd name="T3" fmla="*/ 0 h 201295"/>
                <a:gd name="T4" fmla="*/ 24866 w 278130"/>
                <a:gd name="T5" fmla="*/ 37960 h 201295"/>
                <a:gd name="T6" fmla="*/ 252615 w 278130"/>
                <a:gd name="T7" fmla="*/ 112598 h 201295"/>
                <a:gd name="T8" fmla="*/ 265061 w 278130"/>
                <a:gd name="T9" fmla="*/ 74637 h 201295"/>
                <a:gd name="T10" fmla="*/ 278130 w 278130"/>
                <a:gd name="T11" fmla="*/ 162991 h 201295"/>
                <a:gd name="T12" fmla="*/ 12433 w 278130"/>
                <a:gd name="T13" fmla="*/ 75920 h 201295"/>
                <a:gd name="T14" fmla="*/ 0 w 278130"/>
                <a:gd name="T15" fmla="*/ 113880 h 201295"/>
                <a:gd name="T16" fmla="*/ 265696 w 278130"/>
                <a:gd name="T17" fmla="*/ 200952 h 201295"/>
                <a:gd name="T18" fmla="*/ 278130 w 278130"/>
                <a:gd name="T19" fmla="*/ 162991 h 20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130" h="201295">
                  <a:moveTo>
                    <a:pt x="265061" y="74637"/>
                  </a:moveTo>
                  <a:lnTo>
                    <a:pt x="37312" y="0"/>
                  </a:lnTo>
                  <a:lnTo>
                    <a:pt x="24866" y="37960"/>
                  </a:lnTo>
                  <a:lnTo>
                    <a:pt x="252615" y="112598"/>
                  </a:lnTo>
                  <a:lnTo>
                    <a:pt x="265061" y="74637"/>
                  </a:lnTo>
                  <a:close/>
                </a:path>
                <a:path w="278130" h="201295">
                  <a:moveTo>
                    <a:pt x="278130" y="162991"/>
                  </a:moveTo>
                  <a:lnTo>
                    <a:pt x="12433" y="75920"/>
                  </a:lnTo>
                  <a:lnTo>
                    <a:pt x="0" y="113880"/>
                  </a:lnTo>
                  <a:lnTo>
                    <a:pt x="265696" y="200952"/>
                  </a:lnTo>
                  <a:lnTo>
                    <a:pt x="278130" y="1629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405" name="object 37">
              <a:extLst>
                <a:ext uri="{FF2B5EF4-FFF2-40B4-BE49-F238E27FC236}">
                  <a16:creationId xmlns:a16="http://schemas.microsoft.com/office/drawing/2014/main" id="{3457F26D-A3CE-C8E8-F547-18239E1E8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4011" y="3281757"/>
              <a:ext cx="303018" cy="16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406" name="object 38">
              <a:extLst>
                <a:ext uri="{FF2B5EF4-FFF2-40B4-BE49-F238E27FC236}">
                  <a16:creationId xmlns:a16="http://schemas.microsoft.com/office/drawing/2014/main" id="{E05678ED-D854-0C78-DE15-21EA7AE28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496" y="3203160"/>
              <a:ext cx="1953895" cy="897255"/>
            </a:xfrm>
            <a:custGeom>
              <a:avLst/>
              <a:gdLst>
                <a:gd name="T0" fmla="*/ 0 w 1953895"/>
                <a:gd name="T1" fmla="*/ 896737 h 897253"/>
                <a:gd name="T2" fmla="*/ 1953601 w 1953895"/>
                <a:gd name="T3" fmla="*/ 0 h 897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3895" h="897253">
                  <a:moveTo>
                    <a:pt x="0" y="896737"/>
                  </a:moveTo>
                  <a:lnTo>
                    <a:pt x="1953601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7" name="object 39">
              <a:extLst>
                <a:ext uri="{FF2B5EF4-FFF2-40B4-BE49-F238E27FC236}">
                  <a16:creationId xmlns:a16="http://schemas.microsoft.com/office/drawing/2014/main" id="{39B92154-0849-B26E-1620-56024988E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004" y="3183008"/>
              <a:ext cx="93345" cy="104139"/>
            </a:xfrm>
            <a:custGeom>
              <a:avLst/>
              <a:gdLst>
                <a:gd name="T0" fmla="*/ 0 w 93345"/>
                <a:gd name="T1" fmla="*/ 0 h 104138"/>
                <a:gd name="T2" fmla="*/ 93093 w 93345"/>
                <a:gd name="T3" fmla="*/ 20151 h 104138"/>
                <a:gd name="T4" fmla="*/ 47682 w 93345"/>
                <a:gd name="T5" fmla="*/ 103879 h 10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104138">
                  <a:moveTo>
                    <a:pt x="0" y="0"/>
                  </a:moveTo>
                  <a:lnTo>
                    <a:pt x="93093" y="20151"/>
                  </a:lnTo>
                  <a:lnTo>
                    <a:pt x="47682" y="10387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8" name="object 40">
              <a:extLst>
                <a:ext uri="{FF2B5EF4-FFF2-40B4-BE49-F238E27FC236}">
                  <a16:creationId xmlns:a16="http://schemas.microsoft.com/office/drawing/2014/main" id="{8B69406D-B2C9-31E3-D293-FC10EC6F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908" y="3684087"/>
              <a:ext cx="200025" cy="634365"/>
            </a:xfrm>
            <a:custGeom>
              <a:avLst/>
              <a:gdLst>
                <a:gd name="T0" fmla="*/ 0 w 200025"/>
                <a:gd name="T1" fmla="*/ 634280 h 634364"/>
                <a:gd name="T2" fmla="*/ 199554 w 200025"/>
                <a:gd name="T3" fmla="*/ 0 h 63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025" h="634364">
                  <a:moveTo>
                    <a:pt x="0" y="634280"/>
                  </a:moveTo>
                  <a:lnTo>
                    <a:pt x="199554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9" name="object 41">
              <a:extLst>
                <a:ext uri="{FF2B5EF4-FFF2-40B4-BE49-F238E27FC236}">
                  <a16:creationId xmlns:a16="http://schemas.microsoft.com/office/drawing/2014/main" id="{5DCFF6CF-59CC-AE62-D7C3-C056B8A95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0079" y="3684087"/>
              <a:ext cx="109220" cy="90170"/>
            </a:xfrm>
            <a:custGeom>
              <a:avLst/>
              <a:gdLst>
                <a:gd name="T0" fmla="*/ 0 w 109220"/>
                <a:gd name="T1" fmla="*/ 55536 h 90170"/>
                <a:gd name="T2" fmla="*/ 77384 w 109220"/>
                <a:gd name="T3" fmla="*/ 0 h 90170"/>
                <a:gd name="T4" fmla="*/ 109031 w 109220"/>
                <a:gd name="T5" fmla="*/ 89838 h 90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220" h="90170">
                  <a:moveTo>
                    <a:pt x="0" y="55536"/>
                  </a:moveTo>
                  <a:lnTo>
                    <a:pt x="77384" y="0"/>
                  </a:lnTo>
                  <a:lnTo>
                    <a:pt x="109031" y="8983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0" name="object 42">
              <a:extLst>
                <a:ext uri="{FF2B5EF4-FFF2-40B4-BE49-F238E27FC236}">
                  <a16:creationId xmlns:a16="http://schemas.microsoft.com/office/drawing/2014/main" id="{422A71A6-7158-A115-59CA-CE2682A59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678" y="2723382"/>
              <a:ext cx="191135" cy="724535"/>
            </a:xfrm>
            <a:custGeom>
              <a:avLst/>
              <a:gdLst>
                <a:gd name="T0" fmla="*/ 190901 w 191134"/>
                <a:gd name="T1" fmla="*/ 724004 h 724535"/>
                <a:gd name="T2" fmla="*/ 0 w 191134"/>
                <a:gd name="T3" fmla="*/ 0 h 72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1134" h="724535">
                  <a:moveTo>
                    <a:pt x="190901" y="724004"/>
                  </a:moveTo>
                  <a:lnTo>
                    <a:pt x="0" y="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1" name="object 43">
              <a:extLst>
                <a:ext uri="{FF2B5EF4-FFF2-40B4-BE49-F238E27FC236}">
                  <a16:creationId xmlns:a16="http://schemas.microsoft.com/office/drawing/2014/main" id="{1480BF66-7053-1F47-3A16-2AE8C554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844" y="2723382"/>
              <a:ext cx="111125" cy="88265"/>
            </a:xfrm>
            <a:custGeom>
              <a:avLst/>
              <a:gdLst>
                <a:gd name="T0" fmla="*/ 0 w 111125"/>
                <a:gd name="T1" fmla="*/ 88252 h 88264"/>
                <a:gd name="T2" fmla="*/ 35833 w 111125"/>
                <a:gd name="T3" fmla="*/ 0 h 88264"/>
                <a:gd name="T4" fmla="*/ 110522 w 111125"/>
                <a:gd name="T5" fmla="*/ 59110 h 88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125" h="88264">
                  <a:moveTo>
                    <a:pt x="0" y="88252"/>
                  </a:moveTo>
                  <a:lnTo>
                    <a:pt x="35833" y="0"/>
                  </a:lnTo>
                  <a:lnTo>
                    <a:pt x="110522" y="5911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2" name="object 44">
              <a:extLst>
                <a:ext uri="{FF2B5EF4-FFF2-40B4-BE49-F238E27FC236}">
                  <a16:creationId xmlns:a16="http://schemas.microsoft.com/office/drawing/2014/main" id="{49A263B4-4FC0-DF49-BDEB-F9526C38D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479" y="5958982"/>
              <a:ext cx="241935" cy="1161415"/>
            </a:xfrm>
            <a:custGeom>
              <a:avLst/>
              <a:gdLst>
                <a:gd name="T0" fmla="*/ 0 w 241934"/>
                <a:gd name="T1" fmla="*/ 0 h 1161415"/>
                <a:gd name="T2" fmla="*/ 241875 w 241934"/>
                <a:gd name="T3" fmla="*/ 1160833 h 116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1934" h="1161415">
                  <a:moveTo>
                    <a:pt x="0" y="0"/>
                  </a:moveTo>
                  <a:lnTo>
                    <a:pt x="241875" y="116083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3" name="object 45">
              <a:extLst>
                <a:ext uri="{FF2B5EF4-FFF2-40B4-BE49-F238E27FC236}">
                  <a16:creationId xmlns:a16="http://schemas.microsoft.com/office/drawing/2014/main" id="{1B9742EE-DBA4-672C-7A4C-89D78A852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862" y="7033560"/>
              <a:ext cx="112395" cy="86360"/>
            </a:xfrm>
            <a:custGeom>
              <a:avLst/>
              <a:gdLst>
                <a:gd name="T0" fmla="*/ 111896 w 112395"/>
                <a:gd name="T1" fmla="*/ 0 h 86359"/>
                <a:gd name="T2" fmla="*/ 71491 w 112395"/>
                <a:gd name="T3" fmla="*/ 86255 h 86359"/>
                <a:gd name="T4" fmla="*/ 0 w 112395"/>
                <a:gd name="T5" fmla="*/ 23315 h 86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395" h="86359">
                  <a:moveTo>
                    <a:pt x="111896" y="0"/>
                  </a:moveTo>
                  <a:lnTo>
                    <a:pt x="71491" y="86255"/>
                  </a:lnTo>
                  <a:lnTo>
                    <a:pt x="0" y="2331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4" name="object 46">
              <a:extLst>
                <a:ext uri="{FF2B5EF4-FFF2-40B4-BE49-F238E27FC236}">
                  <a16:creationId xmlns:a16="http://schemas.microsoft.com/office/drawing/2014/main" id="{B3379986-4968-D30E-EFD1-9DECB11D8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834" y="7020976"/>
              <a:ext cx="1210945" cy="336550"/>
            </a:xfrm>
            <a:custGeom>
              <a:avLst/>
              <a:gdLst>
                <a:gd name="T0" fmla="*/ 1210769 w 1210945"/>
                <a:gd name="T1" fmla="*/ 335962 h 336550"/>
                <a:gd name="T2" fmla="*/ 0 w 1210945"/>
                <a:gd name="T3" fmla="*/ 0 h 336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0945" h="336550">
                  <a:moveTo>
                    <a:pt x="1210769" y="335962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5" name="object 47">
              <a:extLst>
                <a:ext uri="{FF2B5EF4-FFF2-40B4-BE49-F238E27FC236}">
                  <a16:creationId xmlns:a16="http://schemas.microsoft.com/office/drawing/2014/main" id="{1138E013-22C9-E6EB-20FE-AB9B798D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834" y="6986281"/>
              <a:ext cx="88900" cy="110489"/>
            </a:xfrm>
            <a:custGeom>
              <a:avLst/>
              <a:gdLst>
                <a:gd name="T0" fmla="*/ 58145 w 88900"/>
                <a:gd name="T1" fmla="*/ 110138 h 110489"/>
                <a:gd name="T2" fmla="*/ 0 w 88900"/>
                <a:gd name="T3" fmla="*/ 34695 h 110489"/>
                <a:gd name="T4" fmla="*/ 88706 w 88900"/>
                <a:gd name="T5" fmla="*/ 0 h 110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900" h="110489">
                  <a:moveTo>
                    <a:pt x="58145" y="110138"/>
                  </a:moveTo>
                  <a:lnTo>
                    <a:pt x="0" y="34695"/>
                  </a:lnTo>
                  <a:lnTo>
                    <a:pt x="88706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6" name="object 48">
              <a:extLst>
                <a:ext uri="{FF2B5EF4-FFF2-40B4-BE49-F238E27FC236}">
                  <a16:creationId xmlns:a16="http://schemas.microsoft.com/office/drawing/2014/main" id="{BC8B54D2-8B77-EC2A-E2AB-8F550405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812" y="5023380"/>
              <a:ext cx="749935" cy="2005330"/>
            </a:xfrm>
            <a:custGeom>
              <a:avLst/>
              <a:gdLst>
                <a:gd name="T0" fmla="*/ 749609 w 749935"/>
                <a:gd name="T1" fmla="*/ 2004986 h 2005329"/>
                <a:gd name="T2" fmla="*/ 0 w 749935"/>
                <a:gd name="T3" fmla="*/ 0 h 2005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9935" h="2005329">
                  <a:moveTo>
                    <a:pt x="749609" y="2004986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7" name="object 49">
              <a:extLst>
                <a:ext uri="{FF2B5EF4-FFF2-40B4-BE49-F238E27FC236}">
                  <a16:creationId xmlns:a16="http://schemas.microsoft.com/office/drawing/2014/main" id="{3E2075C5-CA1F-44C8-3AA2-CCF3636E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967" y="5023380"/>
              <a:ext cx="107314" cy="91440"/>
            </a:xfrm>
            <a:custGeom>
              <a:avLst/>
              <a:gdLst>
                <a:gd name="T0" fmla="*/ 0 w 107313"/>
                <a:gd name="T1" fmla="*/ 91388 h 91439"/>
                <a:gd name="T2" fmla="*/ 26845 w 107313"/>
                <a:gd name="T3" fmla="*/ 0 h 91439"/>
                <a:gd name="T4" fmla="*/ 107062 w 107313"/>
                <a:gd name="T5" fmla="*/ 51360 h 9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313" h="91439">
                  <a:moveTo>
                    <a:pt x="0" y="91388"/>
                  </a:moveTo>
                  <a:lnTo>
                    <a:pt x="26845" y="0"/>
                  </a:lnTo>
                  <a:lnTo>
                    <a:pt x="107062" y="5136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8" name="object 50">
              <a:extLst>
                <a:ext uri="{FF2B5EF4-FFF2-40B4-BE49-F238E27FC236}">
                  <a16:creationId xmlns:a16="http://schemas.microsoft.com/office/drawing/2014/main" id="{BA75A304-5178-6C10-2AA1-A53379AC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531" y="5958997"/>
              <a:ext cx="867410" cy="2096770"/>
            </a:xfrm>
            <a:custGeom>
              <a:avLst/>
              <a:gdLst>
                <a:gd name="T0" fmla="*/ 0 w 867409"/>
                <a:gd name="T1" fmla="*/ 0 h 2096770"/>
                <a:gd name="T2" fmla="*/ 867295 w 867409"/>
                <a:gd name="T3" fmla="*/ 2096669 h 2096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67409" h="2096770">
                  <a:moveTo>
                    <a:pt x="0" y="0"/>
                  </a:moveTo>
                  <a:lnTo>
                    <a:pt x="867295" y="209666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9" name="object 51">
              <a:extLst>
                <a:ext uri="{FF2B5EF4-FFF2-40B4-BE49-F238E27FC236}">
                  <a16:creationId xmlns:a16="http://schemas.microsoft.com/office/drawing/2014/main" id="{0219B100-B752-4873-F187-AC9BDB66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889" y="7963408"/>
              <a:ext cx="106045" cy="92710"/>
            </a:xfrm>
            <a:custGeom>
              <a:avLst/>
              <a:gdLst>
                <a:gd name="T0" fmla="*/ 105620 w 106045"/>
                <a:gd name="T1" fmla="*/ 0 h 92709"/>
                <a:gd name="T2" fmla="*/ 81936 w 106045"/>
                <a:gd name="T3" fmla="*/ 92258 h 92709"/>
                <a:gd name="T4" fmla="*/ 0 w 106045"/>
                <a:gd name="T5" fmla="*/ 43690 h 92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045" h="92709">
                  <a:moveTo>
                    <a:pt x="105620" y="0"/>
                  </a:moveTo>
                  <a:lnTo>
                    <a:pt x="81936" y="92258"/>
                  </a:lnTo>
                  <a:lnTo>
                    <a:pt x="0" y="4369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0" name="object 52">
              <a:extLst>
                <a:ext uri="{FF2B5EF4-FFF2-40B4-BE49-F238E27FC236}">
                  <a16:creationId xmlns:a16="http://schemas.microsoft.com/office/drawing/2014/main" id="{46815402-9797-3735-BDEA-8995576A0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556" y="8586102"/>
              <a:ext cx="2051050" cy="818515"/>
            </a:xfrm>
            <a:custGeom>
              <a:avLst/>
              <a:gdLst>
                <a:gd name="T0" fmla="*/ 2050442 w 2051050"/>
                <a:gd name="T1" fmla="*/ 0 h 818515"/>
                <a:gd name="T2" fmla="*/ 0 w 2051050"/>
                <a:gd name="T3" fmla="*/ 818328 h 818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51050" h="818515">
                  <a:moveTo>
                    <a:pt x="2050442" y="0"/>
                  </a:moveTo>
                  <a:lnTo>
                    <a:pt x="0" y="81832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1" name="object 53">
              <a:extLst>
                <a:ext uri="{FF2B5EF4-FFF2-40B4-BE49-F238E27FC236}">
                  <a16:creationId xmlns:a16="http://schemas.microsoft.com/office/drawing/2014/main" id="{C92034F7-C284-756F-5291-3E558BCD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556" y="9323107"/>
              <a:ext cx="92075" cy="106680"/>
            </a:xfrm>
            <a:custGeom>
              <a:avLst/>
              <a:gdLst>
                <a:gd name="T0" fmla="*/ 91955 w 92075"/>
                <a:gd name="T1" fmla="*/ 106157 h 106679"/>
                <a:gd name="T2" fmla="*/ 0 w 92075"/>
                <a:gd name="T3" fmla="*/ 81323 h 106679"/>
                <a:gd name="T4" fmla="*/ 49588 w 92075"/>
                <a:gd name="T5" fmla="*/ 0 h 106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075" h="106679">
                  <a:moveTo>
                    <a:pt x="91955" y="106157"/>
                  </a:moveTo>
                  <a:lnTo>
                    <a:pt x="0" y="81323"/>
                  </a:lnTo>
                  <a:lnTo>
                    <a:pt x="4958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2" name="object 54">
              <a:extLst>
                <a:ext uri="{FF2B5EF4-FFF2-40B4-BE49-F238E27FC236}">
                  <a16:creationId xmlns:a16="http://schemas.microsoft.com/office/drawing/2014/main" id="{37F5F3DB-F2C5-8B55-45B1-469371FC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681" y="7678330"/>
              <a:ext cx="1454785" cy="651510"/>
            </a:xfrm>
            <a:custGeom>
              <a:avLst/>
              <a:gdLst>
                <a:gd name="T0" fmla="*/ 0 w 1454784"/>
                <a:gd name="T1" fmla="*/ 651307 h 651509"/>
                <a:gd name="T2" fmla="*/ 1454726 w 1454784"/>
                <a:gd name="T3" fmla="*/ 0 h 65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54784" h="651509">
                  <a:moveTo>
                    <a:pt x="0" y="651307"/>
                  </a:moveTo>
                  <a:lnTo>
                    <a:pt x="1454726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3" name="object 55">
              <a:extLst>
                <a:ext uri="{FF2B5EF4-FFF2-40B4-BE49-F238E27FC236}">
                  <a16:creationId xmlns:a16="http://schemas.microsoft.com/office/drawing/2014/main" id="{00C1E504-21A8-2F40-E28A-A2EE245F2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8506" y="7657307"/>
              <a:ext cx="93345" cy="104775"/>
            </a:xfrm>
            <a:custGeom>
              <a:avLst/>
              <a:gdLst>
                <a:gd name="T0" fmla="*/ 0 w 93344"/>
                <a:gd name="T1" fmla="*/ 0 h 104775"/>
                <a:gd name="T2" fmla="*/ 92900 w 93344"/>
                <a:gd name="T3" fmla="*/ 21022 h 104775"/>
                <a:gd name="T4" fmla="*/ 46706 w 93344"/>
                <a:gd name="T5" fmla="*/ 104321 h 10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4" h="104775">
                  <a:moveTo>
                    <a:pt x="0" y="0"/>
                  </a:moveTo>
                  <a:lnTo>
                    <a:pt x="92900" y="21022"/>
                  </a:lnTo>
                  <a:lnTo>
                    <a:pt x="46706" y="1043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4" name="object 56">
              <a:extLst>
                <a:ext uri="{FF2B5EF4-FFF2-40B4-BE49-F238E27FC236}">
                  <a16:creationId xmlns:a16="http://schemas.microsoft.com/office/drawing/2014/main" id="{7965CA6F-4BDF-9B1D-49F1-3096E289D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6661" y="5097366"/>
              <a:ext cx="171450" cy="407670"/>
            </a:xfrm>
            <a:custGeom>
              <a:avLst/>
              <a:gdLst>
                <a:gd name="T0" fmla="*/ 0 w 171450"/>
                <a:gd name="T1" fmla="*/ 0 h 407670"/>
                <a:gd name="T2" fmla="*/ 171071 w 171450"/>
                <a:gd name="T3" fmla="*/ 407057 h 407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1450" h="407670">
                  <a:moveTo>
                    <a:pt x="0" y="0"/>
                  </a:moveTo>
                  <a:lnTo>
                    <a:pt x="171071" y="40705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5" name="object 57">
              <a:extLst>
                <a:ext uri="{FF2B5EF4-FFF2-40B4-BE49-F238E27FC236}">
                  <a16:creationId xmlns:a16="http://schemas.microsoft.com/office/drawing/2014/main" id="{30703DD3-615E-ED2F-36F5-528E51CA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5523" y="5412033"/>
              <a:ext cx="105410" cy="92710"/>
            </a:xfrm>
            <a:custGeom>
              <a:avLst/>
              <a:gdLst>
                <a:gd name="T0" fmla="*/ 105372 w 105409"/>
                <a:gd name="T1" fmla="*/ 0 h 92710"/>
                <a:gd name="T2" fmla="*/ 82209 w 105409"/>
                <a:gd name="T3" fmla="*/ 92390 h 92710"/>
                <a:gd name="T4" fmla="*/ 0 w 105409"/>
                <a:gd name="T5" fmla="*/ 44284 h 92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409" h="92710">
                  <a:moveTo>
                    <a:pt x="105372" y="0"/>
                  </a:moveTo>
                  <a:lnTo>
                    <a:pt x="82209" y="92390"/>
                  </a:lnTo>
                  <a:lnTo>
                    <a:pt x="0" y="44284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6" name="object 58">
              <a:extLst>
                <a:ext uri="{FF2B5EF4-FFF2-40B4-BE49-F238E27FC236}">
                  <a16:creationId xmlns:a16="http://schemas.microsoft.com/office/drawing/2014/main" id="{ED4AE0D9-B206-40C9-2600-3E3DD2C81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7466" y="4857346"/>
              <a:ext cx="536575" cy="921385"/>
            </a:xfrm>
            <a:custGeom>
              <a:avLst/>
              <a:gdLst>
                <a:gd name="T0" fmla="*/ 0 w 536575"/>
                <a:gd name="T1" fmla="*/ 921003 h 921385"/>
                <a:gd name="T2" fmla="*/ 536295 w 536575"/>
                <a:gd name="T3" fmla="*/ 0 h 92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6575" h="921385">
                  <a:moveTo>
                    <a:pt x="0" y="921003"/>
                  </a:moveTo>
                  <a:lnTo>
                    <a:pt x="536295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7" name="object 59">
              <a:extLst>
                <a:ext uri="{FF2B5EF4-FFF2-40B4-BE49-F238E27FC236}">
                  <a16:creationId xmlns:a16="http://schemas.microsoft.com/office/drawing/2014/main" id="{1D880F00-034A-CD01-F8A1-714D2F27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6029" y="4857346"/>
              <a:ext cx="99060" cy="94615"/>
            </a:xfrm>
            <a:custGeom>
              <a:avLst/>
              <a:gdLst>
                <a:gd name="T0" fmla="*/ 0 w 99059"/>
                <a:gd name="T1" fmla="*/ 37091 h 94614"/>
                <a:gd name="T2" fmla="*/ 87731 w 99059"/>
                <a:gd name="T3" fmla="*/ 0 h 94614"/>
                <a:gd name="T4" fmla="*/ 98774 w 99059"/>
                <a:gd name="T5" fmla="*/ 94607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059" h="94614">
                  <a:moveTo>
                    <a:pt x="0" y="37091"/>
                  </a:moveTo>
                  <a:lnTo>
                    <a:pt x="87731" y="0"/>
                  </a:lnTo>
                  <a:lnTo>
                    <a:pt x="98774" y="9460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8" name="object 60">
              <a:extLst>
                <a:ext uri="{FF2B5EF4-FFF2-40B4-BE49-F238E27FC236}">
                  <a16:creationId xmlns:a16="http://schemas.microsoft.com/office/drawing/2014/main" id="{EE6CE76E-0294-7F99-E31A-3C686CAF3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115" y="3070120"/>
              <a:ext cx="1065530" cy="1248410"/>
            </a:xfrm>
            <a:custGeom>
              <a:avLst/>
              <a:gdLst>
                <a:gd name="T0" fmla="*/ 0 w 1065529"/>
                <a:gd name="T1" fmla="*/ 1248259 h 1248410"/>
                <a:gd name="T2" fmla="*/ 1064918 w 1065529"/>
                <a:gd name="T3" fmla="*/ 0 h 1248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5529" h="1248410">
                  <a:moveTo>
                    <a:pt x="0" y="1248259"/>
                  </a:moveTo>
                  <a:lnTo>
                    <a:pt x="106491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9" name="object 61">
              <a:extLst>
                <a:ext uri="{FF2B5EF4-FFF2-40B4-BE49-F238E27FC236}">
                  <a16:creationId xmlns:a16="http://schemas.microsoft.com/office/drawing/2014/main" id="{A3844E19-0964-461D-91F3-5994AD36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4099" y="3070120"/>
              <a:ext cx="93345" cy="95250"/>
            </a:xfrm>
            <a:custGeom>
              <a:avLst/>
              <a:gdLst>
                <a:gd name="T0" fmla="*/ 0 w 93345"/>
                <a:gd name="T1" fmla="*/ 20878 h 95250"/>
                <a:gd name="T2" fmla="*/ 92933 w 93345"/>
                <a:gd name="T3" fmla="*/ 0 h 95250"/>
                <a:gd name="T4" fmla="*/ 86955 w 93345"/>
                <a:gd name="T5" fmla="*/ 95062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95250">
                  <a:moveTo>
                    <a:pt x="0" y="20878"/>
                  </a:moveTo>
                  <a:lnTo>
                    <a:pt x="92933" y="0"/>
                  </a:lnTo>
                  <a:lnTo>
                    <a:pt x="86955" y="95062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0" name="object 62">
              <a:extLst>
                <a:ext uri="{FF2B5EF4-FFF2-40B4-BE49-F238E27FC236}">
                  <a16:creationId xmlns:a16="http://schemas.microsoft.com/office/drawing/2014/main" id="{067B021A-2BAC-0EA9-9A90-9EED8C61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098" y="1636739"/>
              <a:ext cx="1573530" cy="1045844"/>
            </a:xfrm>
            <a:custGeom>
              <a:avLst/>
              <a:gdLst>
                <a:gd name="T0" fmla="*/ 1573234 w 1573529"/>
                <a:gd name="T1" fmla="*/ 1045615 h 1045844"/>
                <a:gd name="T2" fmla="*/ 0 w 1573529"/>
                <a:gd name="T3" fmla="*/ 0 h 1045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3529" h="1045844">
                  <a:moveTo>
                    <a:pt x="1573234" y="1045615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1" name="object 63">
              <a:extLst>
                <a:ext uri="{FF2B5EF4-FFF2-40B4-BE49-F238E27FC236}">
                  <a16:creationId xmlns:a16="http://schemas.microsoft.com/office/drawing/2014/main" id="{353651F2-C439-D258-449C-C1973C191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098" y="1631321"/>
              <a:ext cx="95250" cy="95250"/>
            </a:xfrm>
            <a:custGeom>
              <a:avLst/>
              <a:gdLst>
                <a:gd name="T0" fmla="*/ 31828 w 95250"/>
                <a:gd name="T1" fmla="*/ 95192 h 95250"/>
                <a:gd name="T2" fmla="*/ 0 w 95250"/>
                <a:gd name="T3" fmla="*/ 5417 h 95250"/>
                <a:gd name="T4" fmla="*/ 95095 w 9525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5250">
                  <a:moveTo>
                    <a:pt x="31828" y="95192"/>
                  </a:moveTo>
                  <a:lnTo>
                    <a:pt x="0" y="5417"/>
                  </a:lnTo>
                  <a:lnTo>
                    <a:pt x="95095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2" name="object 64">
              <a:extLst>
                <a:ext uri="{FF2B5EF4-FFF2-40B4-BE49-F238E27FC236}">
                  <a16:creationId xmlns:a16="http://schemas.microsoft.com/office/drawing/2014/main" id="{D8E8EFFD-17D7-73B2-CAA9-9B6652C96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310" y="686770"/>
              <a:ext cx="684530" cy="502920"/>
            </a:xfrm>
            <a:custGeom>
              <a:avLst/>
              <a:gdLst>
                <a:gd name="T0" fmla="*/ 0 w 684529"/>
                <a:gd name="T1" fmla="*/ 502410 h 502919"/>
                <a:gd name="T2" fmla="*/ 684329 w 684529"/>
                <a:gd name="T3" fmla="*/ 0 h 502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4529" h="502919">
                  <a:moveTo>
                    <a:pt x="0" y="502410"/>
                  </a:moveTo>
                  <a:lnTo>
                    <a:pt x="68432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3" name="object 65">
              <a:extLst>
                <a:ext uri="{FF2B5EF4-FFF2-40B4-BE49-F238E27FC236}">
                  <a16:creationId xmlns:a16="http://schemas.microsoft.com/office/drawing/2014/main" id="{476CAFA8-1502-F7FC-7849-AA67BB987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394" y="685798"/>
              <a:ext cx="95250" cy="92710"/>
            </a:xfrm>
            <a:custGeom>
              <a:avLst/>
              <a:gdLst>
                <a:gd name="T0" fmla="*/ 0 w 95250"/>
                <a:gd name="T1" fmla="*/ 0 h 92709"/>
                <a:gd name="T2" fmla="*/ 95245 w 95250"/>
                <a:gd name="T3" fmla="*/ 972 h 92709"/>
                <a:gd name="T4" fmla="*/ 67642 w 95250"/>
                <a:gd name="T5" fmla="*/ 92135 h 92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2709">
                  <a:moveTo>
                    <a:pt x="0" y="0"/>
                  </a:moveTo>
                  <a:lnTo>
                    <a:pt x="95245" y="972"/>
                  </a:lnTo>
                  <a:lnTo>
                    <a:pt x="67642" y="9213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4" name="object 66">
              <a:extLst>
                <a:ext uri="{FF2B5EF4-FFF2-40B4-BE49-F238E27FC236}">
                  <a16:creationId xmlns:a16="http://schemas.microsoft.com/office/drawing/2014/main" id="{13F1EBEA-4033-0F24-B009-978CB43B5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499" y="4574857"/>
              <a:ext cx="1608455" cy="263525"/>
            </a:xfrm>
            <a:custGeom>
              <a:avLst/>
              <a:gdLst>
                <a:gd name="T0" fmla="*/ 0 w 1608454"/>
                <a:gd name="T1" fmla="*/ 0 h 263525"/>
                <a:gd name="T2" fmla="*/ 1607849 w 1608454"/>
                <a:gd name="T3" fmla="*/ 262967 h 263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08454" h="263525">
                  <a:moveTo>
                    <a:pt x="0" y="0"/>
                  </a:moveTo>
                  <a:lnTo>
                    <a:pt x="1607849" y="26296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5" name="object 67">
              <a:extLst>
                <a:ext uri="{FF2B5EF4-FFF2-40B4-BE49-F238E27FC236}">
                  <a16:creationId xmlns:a16="http://schemas.microsoft.com/office/drawing/2014/main" id="{C632A97A-A4FC-B9D6-E0E9-F58190D77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8922" y="4769125"/>
              <a:ext cx="84455" cy="113030"/>
            </a:xfrm>
            <a:custGeom>
              <a:avLst/>
              <a:gdLst>
                <a:gd name="T0" fmla="*/ 18448 w 84454"/>
                <a:gd name="T1" fmla="*/ 0 h 113029"/>
                <a:gd name="T2" fmla="*/ 84425 w 84454"/>
                <a:gd name="T3" fmla="*/ 68699 h 113029"/>
                <a:gd name="T4" fmla="*/ 0 w 84454"/>
                <a:gd name="T5" fmla="*/ 112801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454" h="113029">
                  <a:moveTo>
                    <a:pt x="18448" y="0"/>
                  </a:moveTo>
                  <a:lnTo>
                    <a:pt x="84425" y="68699"/>
                  </a:lnTo>
                  <a:lnTo>
                    <a:pt x="0" y="11280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6" name="object 68">
              <a:extLst>
                <a:ext uri="{FF2B5EF4-FFF2-40B4-BE49-F238E27FC236}">
                  <a16:creationId xmlns:a16="http://schemas.microsoft.com/office/drawing/2014/main" id="{843736D8-4AF1-7584-5B2E-FDCEDF4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027" y="8247963"/>
              <a:ext cx="1358900" cy="1079500"/>
            </a:xfrm>
            <a:custGeom>
              <a:avLst/>
              <a:gdLst>
                <a:gd name="T0" fmla="*/ 975283 w 1358900"/>
                <a:gd name="T1" fmla="*/ 111874 h 1079500"/>
                <a:gd name="T2" fmla="*/ 933831 w 1358900"/>
                <a:gd name="T3" fmla="*/ 92900 h 1079500"/>
                <a:gd name="T4" fmla="*/ 927138 w 1358900"/>
                <a:gd name="T5" fmla="*/ 101777 h 1079500"/>
                <a:gd name="T6" fmla="*/ 930529 w 1358900"/>
                <a:gd name="T7" fmla="*/ 125793 h 1079500"/>
                <a:gd name="T8" fmla="*/ 972375 w 1358900"/>
                <a:gd name="T9" fmla="*/ 184861 h 1079500"/>
                <a:gd name="T10" fmla="*/ 944575 w 1358900"/>
                <a:gd name="T11" fmla="*/ 318985 h 1079500"/>
                <a:gd name="T12" fmla="*/ 873010 w 1358900"/>
                <a:gd name="T13" fmla="*/ 258826 h 1079500"/>
                <a:gd name="T14" fmla="*/ 856615 w 1358900"/>
                <a:gd name="T15" fmla="*/ 384467 h 1079500"/>
                <a:gd name="T16" fmla="*/ 784999 w 1358900"/>
                <a:gd name="T17" fmla="*/ 324510 h 1079500"/>
                <a:gd name="T18" fmla="*/ 768616 w 1358900"/>
                <a:gd name="T19" fmla="*/ 450151 h 1079500"/>
                <a:gd name="T20" fmla="*/ 696988 w 1358900"/>
                <a:gd name="T21" fmla="*/ 390207 h 1079500"/>
                <a:gd name="T22" fmla="*/ 680605 w 1358900"/>
                <a:gd name="T23" fmla="*/ 515848 h 1079500"/>
                <a:gd name="T24" fmla="*/ 608990 w 1358900"/>
                <a:gd name="T25" fmla="*/ 455904 h 1079500"/>
                <a:gd name="T26" fmla="*/ 592607 w 1358900"/>
                <a:gd name="T27" fmla="*/ 581545 h 1079500"/>
                <a:gd name="T28" fmla="*/ 520979 w 1358900"/>
                <a:gd name="T29" fmla="*/ 521601 h 1079500"/>
                <a:gd name="T30" fmla="*/ 504596 w 1358900"/>
                <a:gd name="T31" fmla="*/ 647242 h 1079500"/>
                <a:gd name="T32" fmla="*/ 432981 w 1358900"/>
                <a:gd name="T33" fmla="*/ 587298 h 1079500"/>
                <a:gd name="T34" fmla="*/ 416585 w 1358900"/>
                <a:gd name="T35" fmla="*/ 712939 h 1079500"/>
                <a:gd name="T36" fmla="*/ 344970 w 1358900"/>
                <a:gd name="T37" fmla="*/ 652995 h 1079500"/>
                <a:gd name="T38" fmla="*/ 280898 w 1358900"/>
                <a:gd name="T39" fmla="*/ 776770 h 1079500"/>
                <a:gd name="T40" fmla="*/ 218528 w 1358900"/>
                <a:gd name="T41" fmla="*/ 900493 h 1079500"/>
                <a:gd name="T42" fmla="*/ 11468 w 1358900"/>
                <a:gd name="T43" fmla="*/ 1078877 h 1079500"/>
                <a:gd name="T44" fmla="*/ 267017 w 1358900"/>
                <a:gd name="T45" fmla="*/ 965644 h 1079500"/>
                <a:gd name="T46" fmla="*/ 402844 w 1358900"/>
                <a:gd name="T47" fmla="*/ 940409 h 1079500"/>
                <a:gd name="T48" fmla="*/ 1164996 w 1358900"/>
                <a:gd name="T49" fmla="*/ 442976 h 1079500"/>
                <a:gd name="T50" fmla="*/ 1187018 w 1358900"/>
                <a:gd name="T51" fmla="*/ 461784 h 1079500"/>
                <a:gd name="T52" fmla="*/ 1206461 w 1358900"/>
                <a:gd name="T53" fmla="*/ 461949 h 1079500"/>
                <a:gd name="T54" fmla="*/ 1212977 w 1358900"/>
                <a:gd name="T55" fmla="*/ 452983 h 1079500"/>
                <a:gd name="T56" fmla="*/ 1358671 w 1358900"/>
                <a:gd name="T57" fmla="*/ 257200 h 1079500"/>
                <a:gd name="T58" fmla="*/ 1167142 w 1358900"/>
                <a:gd name="T59" fmla="*/ 0 h 1079500"/>
                <a:gd name="T60" fmla="*/ 1155636 w 1358900"/>
                <a:gd name="T61" fmla="*/ 2971 h 1079500"/>
                <a:gd name="T62" fmla="*/ 1149527 w 1358900"/>
                <a:gd name="T63" fmla="*/ 13220 h 1079500"/>
                <a:gd name="T64" fmla="*/ 1152486 w 1358900"/>
                <a:gd name="T65" fmla="*/ 24726 h 1079500"/>
                <a:gd name="T66" fmla="*/ 1065276 w 1358900"/>
                <a:gd name="T67" fmla="*/ 159550 h 1079500"/>
                <a:gd name="T68" fmla="*/ 1297355 w 1358900"/>
                <a:gd name="T69" fmla="*/ 219341 h 1079500"/>
                <a:gd name="T70" fmla="*/ 1335379 w 1358900"/>
                <a:gd name="T71" fmla="*/ 268363 h 1079500"/>
                <a:gd name="T72" fmla="*/ 1346974 w 1358900"/>
                <a:gd name="T73" fmla="*/ 270027 h 1079500"/>
                <a:gd name="T74" fmla="*/ 1356664 w 1358900"/>
                <a:gd name="T75" fmla="*/ 262813 h 1079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8900" h="1079500">
                  <a:moveTo>
                    <a:pt x="1213332" y="441934"/>
                  </a:moveTo>
                  <a:lnTo>
                    <a:pt x="975283" y="111874"/>
                  </a:lnTo>
                  <a:lnTo>
                    <a:pt x="942568" y="90347"/>
                  </a:lnTo>
                  <a:lnTo>
                    <a:pt x="933831" y="92900"/>
                  </a:lnTo>
                  <a:lnTo>
                    <a:pt x="932065" y="94170"/>
                  </a:lnTo>
                  <a:lnTo>
                    <a:pt x="927138" y="101777"/>
                  </a:lnTo>
                  <a:lnTo>
                    <a:pt x="926680" y="112801"/>
                  </a:lnTo>
                  <a:lnTo>
                    <a:pt x="930529" y="125793"/>
                  </a:lnTo>
                  <a:lnTo>
                    <a:pt x="938441" y="139293"/>
                  </a:lnTo>
                  <a:lnTo>
                    <a:pt x="972375" y="184861"/>
                  </a:lnTo>
                  <a:lnTo>
                    <a:pt x="890244" y="246075"/>
                  </a:lnTo>
                  <a:lnTo>
                    <a:pt x="944575" y="318985"/>
                  </a:lnTo>
                  <a:lnTo>
                    <a:pt x="927341" y="331724"/>
                  </a:lnTo>
                  <a:lnTo>
                    <a:pt x="873010" y="258826"/>
                  </a:lnTo>
                  <a:lnTo>
                    <a:pt x="802284" y="311556"/>
                  </a:lnTo>
                  <a:lnTo>
                    <a:pt x="856615" y="384467"/>
                  </a:lnTo>
                  <a:lnTo>
                    <a:pt x="839330" y="397421"/>
                  </a:lnTo>
                  <a:lnTo>
                    <a:pt x="784999" y="324510"/>
                  </a:lnTo>
                  <a:lnTo>
                    <a:pt x="714286" y="377253"/>
                  </a:lnTo>
                  <a:lnTo>
                    <a:pt x="768616" y="450151"/>
                  </a:lnTo>
                  <a:lnTo>
                    <a:pt x="751319" y="463118"/>
                  </a:lnTo>
                  <a:lnTo>
                    <a:pt x="696988" y="390207"/>
                  </a:lnTo>
                  <a:lnTo>
                    <a:pt x="626275" y="442937"/>
                  </a:lnTo>
                  <a:lnTo>
                    <a:pt x="680605" y="515848"/>
                  </a:lnTo>
                  <a:lnTo>
                    <a:pt x="663321" y="528815"/>
                  </a:lnTo>
                  <a:lnTo>
                    <a:pt x="608990" y="455904"/>
                  </a:lnTo>
                  <a:lnTo>
                    <a:pt x="538276" y="508635"/>
                  </a:lnTo>
                  <a:lnTo>
                    <a:pt x="592607" y="581545"/>
                  </a:lnTo>
                  <a:lnTo>
                    <a:pt x="575310" y="594512"/>
                  </a:lnTo>
                  <a:lnTo>
                    <a:pt x="520979" y="521601"/>
                  </a:lnTo>
                  <a:lnTo>
                    <a:pt x="450265" y="574332"/>
                  </a:lnTo>
                  <a:lnTo>
                    <a:pt x="504596" y="647242"/>
                  </a:lnTo>
                  <a:lnTo>
                    <a:pt x="487311" y="660209"/>
                  </a:lnTo>
                  <a:lnTo>
                    <a:pt x="432981" y="587298"/>
                  </a:lnTo>
                  <a:lnTo>
                    <a:pt x="362254" y="640029"/>
                  </a:lnTo>
                  <a:lnTo>
                    <a:pt x="416585" y="712939"/>
                  </a:lnTo>
                  <a:lnTo>
                    <a:pt x="399300" y="725906"/>
                  </a:lnTo>
                  <a:lnTo>
                    <a:pt x="344970" y="652995"/>
                  </a:lnTo>
                  <a:lnTo>
                    <a:pt x="244475" y="727925"/>
                  </a:lnTo>
                  <a:lnTo>
                    <a:pt x="280898" y="776770"/>
                  </a:lnTo>
                  <a:lnTo>
                    <a:pt x="181508" y="850836"/>
                  </a:lnTo>
                  <a:lnTo>
                    <a:pt x="218528" y="900493"/>
                  </a:lnTo>
                  <a:lnTo>
                    <a:pt x="0" y="1063396"/>
                  </a:lnTo>
                  <a:lnTo>
                    <a:pt x="11468" y="1078877"/>
                  </a:lnTo>
                  <a:lnTo>
                    <a:pt x="229997" y="915987"/>
                  </a:lnTo>
                  <a:lnTo>
                    <a:pt x="267017" y="965644"/>
                  </a:lnTo>
                  <a:lnTo>
                    <a:pt x="366420" y="891565"/>
                  </a:lnTo>
                  <a:lnTo>
                    <a:pt x="402844" y="940409"/>
                  </a:lnTo>
                  <a:lnTo>
                    <a:pt x="1131074" y="397408"/>
                  </a:lnTo>
                  <a:lnTo>
                    <a:pt x="1164996" y="442976"/>
                  </a:lnTo>
                  <a:lnTo>
                    <a:pt x="1175677" y="454406"/>
                  </a:lnTo>
                  <a:lnTo>
                    <a:pt x="1187018" y="461784"/>
                  </a:lnTo>
                  <a:lnTo>
                    <a:pt x="1197724" y="464502"/>
                  </a:lnTo>
                  <a:lnTo>
                    <a:pt x="1206461" y="461949"/>
                  </a:lnTo>
                  <a:lnTo>
                    <a:pt x="1208214" y="460667"/>
                  </a:lnTo>
                  <a:lnTo>
                    <a:pt x="1212977" y="452983"/>
                  </a:lnTo>
                  <a:lnTo>
                    <a:pt x="1213332" y="441934"/>
                  </a:lnTo>
                  <a:close/>
                </a:path>
                <a:path w="1358900" h="1079500">
                  <a:moveTo>
                    <a:pt x="1358671" y="257200"/>
                  </a:moveTo>
                  <a:lnTo>
                    <a:pt x="1177378" y="6108"/>
                  </a:lnTo>
                  <a:lnTo>
                    <a:pt x="1167142" y="0"/>
                  </a:lnTo>
                  <a:lnTo>
                    <a:pt x="1161186" y="304"/>
                  </a:lnTo>
                  <a:lnTo>
                    <a:pt x="1155636" y="2971"/>
                  </a:lnTo>
                  <a:lnTo>
                    <a:pt x="1151496" y="7569"/>
                  </a:lnTo>
                  <a:lnTo>
                    <a:pt x="1149527" y="13220"/>
                  </a:lnTo>
                  <a:lnTo>
                    <a:pt x="1149819" y="19177"/>
                  </a:lnTo>
                  <a:lnTo>
                    <a:pt x="1152486" y="24726"/>
                  </a:lnTo>
                  <a:lnTo>
                    <a:pt x="1185900" y="69608"/>
                  </a:lnTo>
                  <a:lnTo>
                    <a:pt x="1065276" y="159550"/>
                  </a:lnTo>
                  <a:lnTo>
                    <a:pt x="1176731" y="309283"/>
                  </a:lnTo>
                  <a:lnTo>
                    <a:pt x="1297355" y="219341"/>
                  </a:lnTo>
                  <a:lnTo>
                    <a:pt x="1330769" y="264223"/>
                  </a:lnTo>
                  <a:lnTo>
                    <a:pt x="1335379" y="268363"/>
                  </a:lnTo>
                  <a:lnTo>
                    <a:pt x="1341018" y="270319"/>
                  </a:lnTo>
                  <a:lnTo>
                    <a:pt x="1346974" y="270027"/>
                  </a:lnTo>
                  <a:lnTo>
                    <a:pt x="1352524" y="267360"/>
                  </a:lnTo>
                  <a:lnTo>
                    <a:pt x="1356664" y="262813"/>
                  </a:lnTo>
                  <a:lnTo>
                    <a:pt x="1358671" y="257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6B601D4-8303-A27D-189B-EA7F44748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2575" y="3413125"/>
            <a:ext cx="1264443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12700" marR="5080" indent="143510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9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5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</a:t>
            </a:r>
            <a:r>
              <a:rPr sz="8500" spc="-7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X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U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4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Q</a:t>
            </a:r>
            <a:r>
              <a:rPr sz="8500"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U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5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</a:t>
            </a:r>
            <a:endParaRPr sz="85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object 2">
            <a:extLst>
              <a:ext uri="{FF2B5EF4-FFF2-40B4-BE49-F238E27FC236}">
                <a16:creationId xmlns:a16="http://schemas.microsoft.com/office/drawing/2014/main" id="{CA18B214-1867-C65E-558B-703C21191245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1293813"/>
            <a:ext cx="7591425" cy="4821237"/>
            <a:chOff x="1551997" y="1293591"/>
            <a:chExt cx="7592059" cy="4821555"/>
          </a:xfrm>
        </p:grpSpPr>
        <p:sp>
          <p:nvSpPr>
            <p:cNvPr id="60419" name="object 3">
              <a:extLst>
                <a:ext uri="{FF2B5EF4-FFF2-40B4-BE49-F238E27FC236}">
                  <a16:creationId xmlns:a16="http://schemas.microsoft.com/office/drawing/2014/main" id="{52BB878B-0D87-F330-08C7-314D88EF6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757" y="1293591"/>
              <a:ext cx="0" cy="4821555"/>
            </a:xfrm>
            <a:custGeom>
              <a:avLst/>
              <a:gdLst>
                <a:gd name="T0" fmla="*/ 0 w 21600"/>
                <a:gd name="T1" fmla="*/ 0 h 4821555"/>
                <a:gd name="T2" fmla="*/ 0 w 21600"/>
                <a:gd name="T3" fmla="*/ 4821121 h 48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821555">
                  <a:moveTo>
                    <a:pt x="0" y="0"/>
                  </a:moveTo>
                  <a:lnTo>
                    <a:pt x="0" y="48211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object 4">
              <a:extLst>
                <a:ext uri="{FF2B5EF4-FFF2-40B4-BE49-F238E27FC236}">
                  <a16:creationId xmlns:a16="http://schemas.microsoft.com/office/drawing/2014/main" id="{15C91A55-321B-DA24-2660-614DF0ED9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997" y="5735137"/>
              <a:ext cx="7592059" cy="0"/>
            </a:xfrm>
            <a:custGeom>
              <a:avLst/>
              <a:gdLst>
                <a:gd name="T0" fmla="*/ 7591936 w 7592059"/>
                <a:gd name="T1" fmla="*/ 0 h 21600"/>
                <a:gd name="T2" fmla="*/ 0 w 7592059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92059" h="21600">
                  <a:moveTo>
                    <a:pt x="7591936" y="0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1" name="object 5">
              <a:extLst>
                <a:ext uri="{FF2B5EF4-FFF2-40B4-BE49-F238E27FC236}">
                  <a16:creationId xmlns:a16="http://schemas.microsoft.com/office/drawing/2014/main" id="{B2791046-2493-8BFA-E43B-E6074CC65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130" y="1873922"/>
              <a:ext cx="6757034" cy="3861435"/>
            </a:xfrm>
            <a:custGeom>
              <a:avLst/>
              <a:gdLst>
                <a:gd name="T0" fmla="*/ 1087386 w 6757034"/>
                <a:gd name="T1" fmla="*/ 257022 h 3861435"/>
                <a:gd name="T2" fmla="*/ 887577 w 6757034"/>
                <a:gd name="T3" fmla="*/ 57226 h 3861435"/>
                <a:gd name="T4" fmla="*/ 485775 w 6757034"/>
                <a:gd name="T5" fmla="*/ 0 h 3861435"/>
                <a:gd name="T6" fmla="*/ 216255 w 6757034"/>
                <a:gd name="T7" fmla="*/ 81610 h 3861435"/>
                <a:gd name="T8" fmla="*/ 36969 w 6757034"/>
                <a:gd name="T9" fmla="*/ 299872 h 3861435"/>
                <a:gd name="T10" fmla="*/ 2374 w 6757034"/>
                <a:gd name="T11" fmla="*/ 3423462 h 3861435"/>
                <a:gd name="T12" fmla="*/ 110007 w 6757034"/>
                <a:gd name="T13" fmla="*/ 3683304 h 3861435"/>
                <a:gd name="T14" fmla="*/ 344487 w 6757034"/>
                <a:gd name="T15" fmla="*/ 3840226 h 3861435"/>
                <a:gd name="T16" fmla="*/ 754049 w 6757034"/>
                <a:gd name="T17" fmla="*/ 3851795 h 3861435"/>
                <a:gd name="T18" fmla="*/ 1002334 w 6757034"/>
                <a:gd name="T19" fmla="*/ 3718941 h 3861435"/>
                <a:gd name="T20" fmla="*/ 1135189 w 6757034"/>
                <a:gd name="T21" fmla="*/ 3470656 h 3861435"/>
                <a:gd name="T22" fmla="*/ 2542336 w 6757034"/>
                <a:gd name="T23" fmla="*/ 1240942 h 3861435"/>
                <a:gd name="T24" fmla="*/ 2409482 w 6757034"/>
                <a:gd name="T25" fmla="*/ 992657 h 3861435"/>
                <a:gd name="T26" fmla="*/ 2161197 w 6757034"/>
                <a:gd name="T27" fmla="*/ 859802 h 3861435"/>
                <a:gd name="T28" fmla="*/ 1689011 w 6757034"/>
                <a:gd name="T29" fmla="*/ 871385 h 3861435"/>
                <a:gd name="T30" fmla="*/ 1454518 w 6757034"/>
                <a:gd name="T31" fmla="*/ 1028293 h 3861435"/>
                <a:gd name="T32" fmla="*/ 1346885 w 6757034"/>
                <a:gd name="T33" fmla="*/ 1288148 h 3861435"/>
                <a:gd name="T34" fmla="*/ 1381493 w 6757034"/>
                <a:gd name="T35" fmla="*/ 3561346 h 3861435"/>
                <a:gd name="T36" fmla="*/ 1560779 w 6757034"/>
                <a:gd name="T37" fmla="*/ 3779609 h 3861435"/>
                <a:gd name="T38" fmla="*/ 1786788 w 6757034"/>
                <a:gd name="T39" fmla="*/ 3859072 h 3861435"/>
                <a:gd name="T40" fmla="*/ 2335492 w 6757034"/>
                <a:gd name="T41" fmla="*/ 3779609 h 3861435"/>
                <a:gd name="T42" fmla="*/ 2514777 w 6757034"/>
                <a:gd name="T43" fmla="*/ 3561346 h 3861435"/>
                <a:gd name="T44" fmla="*/ 3959034 w 6757034"/>
                <a:gd name="T45" fmla="*/ 2083447 h 3861435"/>
                <a:gd name="T46" fmla="*/ 3877411 w 6757034"/>
                <a:gd name="T47" fmla="*/ 1813953 h 3861435"/>
                <a:gd name="T48" fmla="*/ 3659149 w 6757034"/>
                <a:gd name="T49" fmla="*/ 1634655 h 3861435"/>
                <a:gd name="T50" fmla="*/ 3189541 w 6757034"/>
                <a:gd name="T51" fmla="*/ 1600060 h 3861435"/>
                <a:gd name="T52" fmla="*/ 2929699 w 6757034"/>
                <a:gd name="T53" fmla="*/ 1707692 h 3861435"/>
                <a:gd name="T54" fmla="*/ 2772778 w 6757034"/>
                <a:gd name="T55" fmla="*/ 1942172 h 3861435"/>
                <a:gd name="T56" fmla="*/ 2761208 w 6757034"/>
                <a:gd name="T57" fmla="*/ 3470656 h 3861435"/>
                <a:gd name="T58" fmla="*/ 2894063 w 6757034"/>
                <a:gd name="T59" fmla="*/ 3718941 h 3861435"/>
                <a:gd name="T60" fmla="*/ 3142348 w 6757034"/>
                <a:gd name="T61" fmla="*/ 3851795 h 3861435"/>
                <a:gd name="T62" fmla="*/ 3614534 w 6757034"/>
                <a:gd name="T63" fmla="*/ 3840226 h 3861435"/>
                <a:gd name="T64" fmla="*/ 3849014 w 6757034"/>
                <a:gd name="T65" fmla="*/ 3683304 h 3861435"/>
                <a:gd name="T66" fmla="*/ 3956647 w 6757034"/>
                <a:gd name="T67" fmla="*/ 3423462 h 3861435"/>
                <a:gd name="T68" fmla="*/ 5345303 w 6757034"/>
                <a:gd name="T69" fmla="*/ 2689479 h 3861435"/>
                <a:gd name="T70" fmla="*/ 5188394 w 6757034"/>
                <a:gd name="T71" fmla="*/ 2454999 h 3861435"/>
                <a:gd name="T72" fmla="*/ 4928540 w 6757034"/>
                <a:gd name="T73" fmla="*/ 2347353 h 3861435"/>
                <a:gd name="T74" fmla="*/ 4458932 w 6757034"/>
                <a:gd name="T75" fmla="*/ 2381961 h 3861435"/>
                <a:gd name="T76" fmla="*/ 4240669 w 6757034"/>
                <a:gd name="T77" fmla="*/ 2561247 h 3861435"/>
                <a:gd name="T78" fmla="*/ 4159059 w 6757034"/>
                <a:gd name="T79" fmla="*/ 2830741 h 3861435"/>
                <a:gd name="T80" fmla="*/ 4216285 w 6757034"/>
                <a:gd name="T81" fmla="*/ 3586022 h 3861435"/>
                <a:gd name="T82" fmla="*/ 4416082 w 6757034"/>
                <a:gd name="T83" fmla="*/ 3785819 h 3861435"/>
                <a:gd name="T84" fmla="*/ 4880521 w 6757034"/>
                <a:gd name="T85" fmla="*/ 3843045 h 3861435"/>
                <a:gd name="T86" fmla="*/ 5150028 w 6757034"/>
                <a:gd name="T87" fmla="*/ 3761435 h 3861435"/>
                <a:gd name="T88" fmla="*/ 5329326 w 6757034"/>
                <a:gd name="T89" fmla="*/ 3543173 h 3861435"/>
                <a:gd name="T90" fmla="*/ 6756451 w 6757034"/>
                <a:gd name="T91" fmla="*/ 3340862 h 3861435"/>
                <a:gd name="T92" fmla="*/ 6675247 w 6757034"/>
                <a:gd name="T93" fmla="*/ 3079661 h 3861435"/>
                <a:gd name="T94" fmla="*/ 6456985 w 6757034"/>
                <a:gd name="T95" fmla="*/ 2900375 h 3861435"/>
                <a:gd name="T96" fmla="*/ 6004090 w 6757034"/>
                <a:gd name="T97" fmla="*/ 2865767 h 3861435"/>
                <a:gd name="T98" fmla="*/ 5744235 w 6757034"/>
                <a:gd name="T99" fmla="*/ 2973400 h 3861435"/>
                <a:gd name="T100" fmla="*/ 5587327 w 6757034"/>
                <a:gd name="T101" fmla="*/ 3207893 h 3861435"/>
                <a:gd name="T102" fmla="*/ 5575744 w 6757034"/>
                <a:gd name="T103" fmla="*/ 3452482 h 3861435"/>
                <a:gd name="T104" fmla="*/ 5708612 w 6757034"/>
                <a:gd name="T105" fmla="*/ 3700767 h 3861435"/>
                <a:gd name="T106" fmla="*/ 5956884 w 6757034"/>
                <a:gd name="T107" fmla="*/ 3833634 h 3861435"/>
                <a:gd name="T108" fmla="*/ 6412370 w 6757034"/>
                <a:gd name="T109" fmla="*/ 3822052 h 3861435"/>
                <a:gd name="T110" fmla="*/ 6646850 w 6757034"/>
                <a:gd name="T111" fmla="*/ 3665143 h 3861435"/>
                <a:gd name="T112" fmla="*/ 6754482 w 6757034"/>
                <a:gd name="T113" fmla="*/ 3405289 h 386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57034" h="3861435">
                  <a:moveTo>
                    <a:pt x="1144612" y="485762"/>
                  </a:moveTo>
                  <a:lnTo>
                    <a:pt x="1142238" y="437756"/>
                  </a:lnTo>
                  <a:lnTo>
                    <a:pt x="1135189" y="390563"/>
                  </a:lnTo>
                  <a:lnTo>
                    <a:pt x="1123619" y="344487"/>
                  </a:lnTo>
                  <a:lnTo>
                    <a:pt x="1107630" y="299872"/>
                  </a:lnTo>
                  <a:lnTo>
                    <a:pt x="1087386" y="257022"/>
                  </a:lnTo>
                  <a:lnTo>
                    <a:pt x="1062990" y="216268"/>
                  </a:lnTo>
                  <a:lnTo>
                    <a:pt x="1034605" y="177914"/>
                  </a:lnTo>
                  <a:lnTo>
                    <a:pt x="1002334" y="142278"/>
                  </a:lnTo>
                  <a:lnTo>
                    <a:pt x="966698" y="110007"/>
                  </a:lnTo>
                  <a:lnTo>
                    <a:pt x="928344" y="81610"/>
                  </a:lnTo>
                  <a:lnTo>
                    <a:pt x="887577" y="57226"/>
                  </a:lnTo>
                  <a:lnTo>
                    <a:pt x="844740" y="36969"/>
                  </a:lnTo>
                  <a:lnTo>
                    <a:pt x="800112" y="20993"/>
                  </a:lnTo>
                  <a:lnTo>
                    <a:pt x="754049" y="9423"/>
                  </a:lnTo>
                  <a:lnTo>
                    <a:pt x="706843" y="2374"/>
                  </a:lnTo>
                  <a:lnTo>
                    <a:pt x="658837" y="0"/>
                  </a:lnTo>
                  <a:lnTo>
                    <a:pt x="485775" y="0"/>
                  </a:lnTo>
                  <a:lnTo>
                    <a:pt x="437756" y="2374"/>
                  </a:lnTo>
                  <a:lnTo>
                    <a:pt x="390550" y="9423"/>
                  </a:lnTo>
                  <a:lnTo>
                    <a:pt x="344487" y="20993"/>
                  </a:lnTo>
                  <a:lnTo>
                    <a:pt x="299872" y="36969"/>
                  </a:lnTo>
                  <a:lnTo>
                    <a:pt x="257022" y="57226"/>
                  </a:lnTo>
                  <a:lnTo>
                    <a:pt x="216255" y="81610"/>
                  </a:lnTo>
                  <a:lnTo>
                    <a:pt x="177901" y="110007"/>
                  </a:lnTo>
                  <a:lnTo>
                    <a:pt x="142278" y="142278"/>
                  </a:lnTo>
                  <a:lnTo>
                    <a:pt x="110007" y="177914"/>
                  </a:lnTo>
                  <a:lnTo>
                    <a:pt x="81610" y="216268"/>
                  </a:lnTo>
                  <a:lnTo>
                    <a:pt x="57226" y="257022"/>
                  </a:lnTo>
                  <a:lnTo>
                    <a:pt x="36969" y="299872"/>
                  </a:lnTo>
                  <a:lnTo>
                    <a:pt x="20993" y="344487"/>
                  </a:lnTo>
                  <a:lnTo>
                    <a:pt x="9410" y="390563"/>
                  </a:lnTo>
                  <a:lnTo>
                    <a:pt x="2374" y="437756"/>
                  </a:lnTo>
                  <a:lnTo>
                    <a:pt x="0" y="485762"/>
                  </a:lnTo>
                  <a:lnTo>
                    <a:pt x="0" y="3375456"/>
                  </a:lnTo>
                  <a:lnTo>
                    <a:pt x="2374" y="3423462"/>
                  </a:lnTo>
                  <a:lnTo>
                    <a:pt x="9410" y="3470656"/>
                  </a:lnTo>
                  <a:lnTo>
                    <a:pt x="20993" y="3516731"/>
                  </a:lnTo>
                  <a:lnTo>
                    <a:pt x="36969" y="3561346"/>
                  </a:lnTo>
                  <a:lnTo>
                    <a:pt x="57226" y="3604196"/>
                  </a:lnTo>
                  <a:lnTo>
                    <a:pt x="81610" y="3644950"/>
                  </a:lnTo>
                  <a:lnTo>
                    <a:pt x="110007" y="3683304"/>
                  </a:lnTo>
                  <a:lnTo>
                    <a:pt x="142278" y="3718941"/>
                  </a:lnTo>
                  <a:lnTo>
                    <a:pt x="177901" y="3751211"/>
                  </a:lnTo>
                  <a:lnTo>
                    <a:pt x="216255" y="3779609"/>
                  </a:lnTo>
                  <a:lnTo>
                    <a:pt x="257022" y="3803993"/>
                  </a:lnTo>
                  <a:lnTo>
                    <a:pt x="299872" y="3824249"/>
                  </a:lnTo>
                  <a:lnTo>
                    <a:pt x="344487" y="3840226"/>
                  </a:lnTo>
                  <a:lnTo>
                    <a:pt x="390550" y="3851795"/>
                  </a:lnTo>
                  <a:lnTo>
                    <a:pt x="437756" y="3858844"/>
                  </a:lnTo>
                  <a:lnTo>
                    <a:pt x="485775" y="3861219"/>
                  </a:lnTo>
                  <a:lnTo>
                    <a:pt x="658837" y="3861219"/>
                  </a:lnTo>
                  <a:lnTo>
                    <a:pt x="706843" y="3858844"/>
                  </a:lnTo>
                  <a:lnTo>
                    <a:pt x="754049" y="3851795"/>
                  </a:lnTo>
                  <a:lnTo>
                    <a:pt x="800112" y="3840226"/>
                  </a:lnTo>
                  <a:lnTo>
                    <a:pt x="844740" y="3824249"/>
                  </a:lnTo>
                  <a:lnTo>
                    <a:pt x="887577" y="3803993"/>
                  </a:lnTo>
                  <a:lnTo>
                    <a:pt x="928344" y="3779609"/>
                  </a:lnTo>
                  <a:lnTo>
                    <a:pt x="966698" y="3751211"/>
                  </a:lnTo>
                  <a:lnTo>
                    <a:pt x="1002334" y="3718941"/>
                  </a:lnTo>
                  <a:lnTo>
                    <a:pt x="1034605" y="3683304"/>
                  </a:lnTo>
                  <a:lnTo>
                    <a:pt x="1062990" y="3644950"/>
                  </a:lnTo>
                  <a:lnTo>
                    <a:pt x="1087386" y="3604196"/>
                  </a:lnTo>
                  <a:lnTo>
                    <a:pt x="1107630" y="3561346"/>
                  </a:lnTo>
                  <a:lnTo>
                    <a:pt x="1123619" y="3516731"/>
                  </a:lnTo>
                  <a:lnTo>
                    <a:pt x="1135189" y="3470656"/>
                  </a:lnTo>
                  <a:lnTo>
                    <a:pt x="1142238" y="3423462"/>
                  </a:lnTo>
                  <a:lnTo>
                    <a:pt x="1144612" y="3375456"/>
                  </a:lnTo>
                  <a:lnTo>
                    <a:pt x="1144612" y="485762"/>
                  </a:lnTo>
                  <a:close/>
                </a:path>
                <a:path w="6757034" h="3861435">
                  <a:moveTo>
                    <a:pt x="2551760" y="1336154"/>
                  </a:moveTo>
                  <a:lnTo>
                    <a:pt x="2549385" y="1288148"/>
                  </a:lnTo>
                  <a:lnTo>
                    <a:pt x="2542336" y="1240942"/>
                  </a:lnTo>
                  <a:lnTo>
                    <a:pt x="2530754" y="1194879"/>
                  </a:lnTo>
                  <a:lnTo>
                    <a:pt x="2514777" y="1150264"/>
                  </a:lnTo>
                  <a:lnTo>
                    <a:pt x="2494534" y="1107414"/>
                  </a:lnTo>
                  <a:lnTo>
                    <a:pt x="2470137" y="1066647"/>
                  </a:lnTo>
                  <a:lnTo>
                    <a:pt x="2441752" y="1028293"/>
                  </a:lnTo>
                  <a:lnTo>
                    <a:pt x="2409482" y="992657"/>
                  </a:lnTo>
                  <a:lnTo>
                    <a:pt x="2373846" y="960399"/>
                  </a:lnTo>
                  <a:lnTo>
                    <a:pt x="2335492" y="932002"/>
                  </a:lnTo>
                  <a:lnTo>
                    <a:pt x="2294725" y="907605"/>
                  </a:lnTo>
                  <a:lnTo>
                    <a:pt x="2251887" y="887361"/>
                  </a:lnTo>
                  <a:lnTo>
                    <a:pt x="2207260" y="871385"/>
                  </a:lnTo>
                  <a:lnTo>
                    <a:pt x="2161197" y="859802"/>
                  </a:lnTo>
                  <a:lnTo>
                    <a:pt x="2113991" y="852754"/>
                  </a:lnTo>
                  <a:lnTo>
                    <a:pt x="2065985" y="850379"/>
                  </a:lnTo>
                  <a:lnTo>
                    <a:pt x="1830285" y="850379"/>
                  </a:lnTo>
                  <a:lnTo>
                    <a:pt x="1782279" y="852754"/>
                  </a:lnTo>
                  <a:lnTo>
                    <a:pt x="1735074" y="859802"/>
                  </a:lnTo>
                  <a:lnTo>
                    <a:pt x="1689011" y="871385"/>
                  </a:lnTo>
                  <a:lnTo>
                    <a:pt x="1644383" y="887361"/>
                  </a:lnTo>
                  <a:lnTo>
                    <a:pt x="1601546" y="907605"/>
                  </a:lnTo>
                  <a:lnTo>
                    <a:pt x="1560779" y="932002"/>
                  </a:lnTo>
                  <a:lnTo>
                    <a:pt x="1522425" y="960399"/>
                  </a:lnTo>
                  <a:lnTo>
                    <a:pt x="1486789" y="992657"/>
                  </a:lnTo>
                  <a:lnTo>
                    <a:pt x="1454518" y="1028293"/>
                  </a:lnTo>
                  <a:lnTo>
                    <a:pt x="1426133" y="1066647"/>
                  </a:lnTo>
                  <a:lnTo>
                    <a:pt x="1401737" y="1107414"/>
                  </a:lnTo>
                  <a:lnTo>
                    <a:pt x="1381493" y="1150264"/>
                  </a:lnTo>
                  <a:lnTo>
                    <a:pt x="1365504" y="1194879"/>
                  </a:lnTo>
                  <a:lnTo>
                    <a:pt x="1353934" y="1240942"/>
                  </a:lnTo>
                  <a:lnTo>
                    <a:pt x="1346885" y="1288148"/>
                  </a:lnTo>
                  <a:lnTo>
                    <a:pt x="1344510" y="1336154"/>
                  </a:lnTo>
                  <a:lnTo>
                    <a:pt x="1344510" y="3375444"/>
                  </a:lnTo>
                  <a:lnTo>
                    <a:pt x="1346885" y="3423462"/>
                  </a:lnTo>
                  <a:lnTo>
                    <a:pt x="1353934" y="3470656"/>
                  </a:lnTo>
                  <a:lnTo>
                    <a:pt x="1365504" y="3516731"/>
                  </a:lnTo>
                  <a:lnTo>
                    <a:pt x="1381493" y="3561346"/>
                  </a:lnTo>
                  <a:lnTo>
                    <a:pt x="1401737" y="3604196"/>
                  </a:lnTo>
                  <a:lnTo>
                    <a:pt x="1426133" y="3644950"/>
                  </a:lnTo>
                  <a:lnTo>
                    <a:pt x="1454518" y="3683304"/>
                  </a:lnTo>
                  <a:lnTo>
                    <a:pt x="1486789" y="3718941"/>
                  </a:lnTo>
                  <a:lnTo>
                    <a:pt x="1522425" y="3751211"/>
                  </a:lnTo>
                  <a:lnTo>
                    <a:pt x="1560779" y="3779609"/>
                  </a:lnTo>
                  <a:lnTo>
                    <a:pt x="1601546" y="3803993"/>
                  </a:lnTo>
                  <a:lnTo>
                    <a:pt x="1644383" y="3824249"/>
                  </a:lnTo>
                  <a:lnTo>
                    <a:pt x="1689011" y="3840226"/>
                  </a:lnTo>
                  <a:lnTo>
                    <a:pt x="1735074" y="3851795"/>
                  </a:lnTo>
                  <a:lnTo>
                    <a:pt x="1782279" y="3858844"/>
                  </a:lnTo>
                  <a:lnTo>
                    <a:pt x="1786788" y="3859072"/>
                  </a:lnTo>
                  <a:lnTo>
                    <a:pt x="2109482" y="3859072"/>
                  </a:lnTo>
                  <a:lnTo>
                    <a:pt x="2161197" y="3851795"/>
                  </a:lnTo>
                  <a:lnTo>
                    <a:pt x="2207260" y="3840226"/>
                  </a:lnTo>
                  <a:lnTo>
                    <a:pt x="2251887" y="3824249"/>
                  </a:lnTo>
                  <a:lnTo>
                    <a:pt x="2294725" y="3803993"/>
                  </a:lnTo>
                  <a:lnTo>
                    <a:pt x="2335492" y="3779609"/>
                  </a:lnTo>
                  <a:lnTo>
                    <a:pt x="2373846" y="3751211"/>
                  </a:lnTo>
                  <a:lnTo>
                    <a:pt x="2409482" y="3718941"/>
                  </a:lnTo>
                  <a:lnTo>
                    <a:pt x="2441752" y="3683304"/>
                  </a:lnTo>
                  <a:lnTo>
                    <a:pt x="2470137" y="3644950"/>
                  </a:lnTo>
                  <a:lnTo>
                    <a:pt x="2494534" y="3604196"/>
                  </a:lnTo>
                  <a:lnTo>
                    <a:pt x="2514777" y="3561346"/>
                  </a:lnTo>
                  <a:lnTo>
                    <a:pt x="2530754" y="3516731"/>
                  </a:lnTo>
                  <a:lnTo>
                    <a:pt x="2542336" y="3470656"/>
                  </a:lnTo>
                  <a:lnTo>
                    <a:pt x="2549385" y="3423462"/>
                  </a:lnTo>
                  <a:lnTo>
                    <a:pt x="2551760" y="3375444"/>
                  </a:lnTo>
                  <a:lnTo>
                    <a:pt x="2551760" y="1336154"/>
                  </a:lnTo>
                  <a:close/>
                </a:path>
                <a:path w="6757034" h="3861435">
                  <a:moveTo>
                    <a:pt x="3959034" y="2083447"/>
                  </a:moveTo>
                  <a:lnTo>
                    <a:pt x="3956647" y="2035441"/>
                  </a:lnTo>
                  <a:lnTo>
                    <a:pt x="3949611" y="1988248"/>
                  </a:lnTo>
                  <a:lnTo>
                    <a:pt x="3938028" y="1942172"/>
                  </a:lnTo>
                  <a:lnTo>
                    <a:pt x="3922052" y="1897557"/>
                  </a:lnTo>
                  <a:lnTo>
                    <a:pt x="3901808" y="1854708"/>
                  </a:lnTo>
                  <a:lnTo>
                    <a:pt x="3877411" y="1813953"/>
                  </a:lnTo>
                  <a:lnTo>
                    <a:pt x="3849014" y="1775599"/>
                  </a:lnTo>
                  <a:lnTo>
                    <a:pt x="3816743" y="1739963"/>
                  </a:lnTo>
                  <a:lnTo>
                    <a:pt x="3781120" y="1707692"/>
                  </a:lnTo>
                  <a:lnTo>
                    <a:pt x="3742766" y="1679295"/>
                  </a:lnTo>
                  <a:lnTo>
                    <a:pt x="3701999" y="1654911"/>
                  </a:lnTo>
                  <a:lnTo>
                    <a:pt x="3659149" y="1634655"/>
                  </a:lnTo>
                  <a:lnTo>
                    <a:pt x="3614534" y="1618678"/>
                  </a:lnTo>
                  <a:lnTo>
                    <a:pt x="3568471" y="1607096"/>
                  </a:lnTo>
                  <a:lnTo>
                    <a:pt x="3521265" y="1600060"/>
                  </a:lnTo>
                  <a:lnTo>
                    <a:pt x="3473259" y="1597685"/>
                  </a:lnTo>
                  <a:lnTo>
                    <a:pt x="3237547" y="1597685"/>
                  </a:lnTo>
                  <a:lnTo>
                    <a:pt x="3189541" y="1600060"/>
                  </a:lnTo>
                  <a:lnTo>
                    <a:pt x="3142348" y="1607096"/>
                  </a:lnTo>
                  <a:lnTo>
                    <a:pt x="3096272" y="1618678"/>
                  </a:lnTo>
                  <a:lnTo>
                    <a:pt x="3051657" y="1634655"/>
                  </a:lnTo>
                  <a:lnTo>
                    <a:pt x="3008807" y="1654911"/>
                  </a:lnTo>
                  <a:lnTo>
                    <a:pt x="2968053" y="1679295"/>
                  </a:lnTo>
                  <a:lnTo>
                    <a:pt x="2929699" y="1707692"/>
                  </a:lnTo>
                  <a:lnTo>
                    <a:pt x="2894063" y="1739963"/>
                  </a:lnTo>
                  <a:lnTo>
                    <a:pt x="2861792" y="1775599"/>
                  </a:lnTo>
                  <a:lnTo>
                    <a:pt x="2833395" y="1813953"/>
                  </a:lnTo>
                  <a:lnTo>
                    <a:pt x="2809011" y="1854708"/>
                  </a:lnTo>
                  <a:lnTo>
                    <a:pt x="2788755" y="1897557"/>
                  </a:lnTo>
                  <a:lnTo>
                    <a:pt x="2772778" y="1942172"/>
                  </a:lnTo>
                  <a:lnTo>
                    <a:pt x="2761208" y="1988248"/>
                  </a:lnTo>
                  <a:lnTo>
                    <a:pt x="2754160" y="2035441"/>
                  </a:lnTo>
                  <a:lnTo>
                    <a:pt x="2751785" y="2083447"/>
                  </a:lnTo>
                  <a:lnTo>
                    <a:pt x="2751785" y="3375456"/>
                  </a:lnTo>
                  <a:lnTo>
                    <a:pt x="2754160" y="3423462"/>
                  </a:lnTo>
                  <a:lnTo>
                    <a:pt x="2761208" y="3470656"/>
                  </a:lnTo>
                  <a:lnTo>
                    <a:pt x="2772778" y="3516731"/>
                  </a:lnTo>
                  <a:lnTo>
                    <a:pt x="2788755" y="3561346"/>
                  </a:lnTo>
                  <a:lnTo>
                    <a:pt x="2809011" y="3604196"/>
                  </a:lnTo>
                  <a:lnTo>
                    <a:pt x="2833395" y="3644950"/>
                  </a:lnTo>
                  <a:lnTo>
                    <a:pt x="2861792" y="3683304"/>
                  </a:lnTo>
                  <a:lnTo>
                    <a:pt x="2894063" y="3718941"/>
                  </a:lnTo>
                  <a:lnTo>
                    <a:pt x="2929699" y="3751211"/>
                  </a:lnTo>
                  <a:lnTo>
                    <a:pt x="2968053" y="3779609"/>
                  </a:lnTo>
                  <a:lnTo>
                    <a:pt x="3008807" y="3803993"/>
                  </a:lnTo>
                  <a:lnTo>
                    <a:pt x="3051657" y="3824236"/>
                  </a:lnTo>
                  <a:lnTo>
                    <a:pt x="3096272" y="3840226"/>
                  </a:lnTo>
                  <a:lnTo>
                    <a:pt x="3142348" y="3851795"/>
                  </a:lnTo>
                  <a:lnTo>
                    <a:pt x="3189541" y="3858844"/>
                  </a:lnTo>
                  <a:lnTo>
                    <a:pt x="3237560" y="3861219"/>
                  </a:lnTo>
                  <a:lnTo>
                    <a:pt x="3473259" y="3861219"/>
                  </a:lnTo>
                  <a:lnTo>
                    <a:pt x="3521265" y="3858844"/>
                  </a:lnTo>
                  <a:lnTo>
                    <a:pt x="3568471" y="3851795"/>
                  </a:lnTo>
                  <a:lnTo>
                    <a:pt x="3614534" y="3840226"/>
                  </a:lnTo>
                  <a:lnTo>
                    <a:pt x="3659149" y="3824236"/>
                  </a:lnTo>
                  <a:lnTo>
                    <a:pt x="3701999" y="3803993"/>
                  </a:lnTo>
                  <a:lnTo>
                    <a:pt x="3742766" y="3779609"/>
                  </a:lnTo>
                  <a:lnTo>
                    <a:pt x="3781120" y="3751211"/>
                  </a:lnTo>
                  <a:lnTo>
                    <a:pt x="3816743" y="3718941"/>
                  </a:lnTo>
                  <a:lnTo>
                    <a:pt x="3849014" y="3683304"/>
                  </a:lnTo>
                  <a:lnTo>
                    <a:pt x="3877411" y="3644950"/>
                  </a:lnTo>
                  <a:lnTo>
                    <a:pt x="3901808" y="3604196"/>
                  </a:lnTo>
                  <a:lnTo>
                    <a:pt x="3922052" y="3561346"/>
                  </a:lnTo>
                  <a:lnTo>
                    <a:pt x="3938028" y="3516731"/>
                  </a:lnTo>
                  <a:lnTo>
                    <a:pt x="3949611" y="3470656"/>
                  </a:lnTo>
                  <a:lnTo>
                    <a:pt x="3956647" y="3423462"/>
                  </a:lnTo>
                  <a:lnTo>
                    <a:pt x="3959034" y="3375456"/>
                  </a:lnTo>
                  <a:lnTo>
                    <a:pt x="3959034" y="2083447"/>
                  </a:lnTo>
                  <a:close/>
                </a:path>
                <a:path w="6757034" h="3861435">
                  <a:moveTo>
                    <a:pt x="5366296" y="2830741"/>
                  </a:moveTo>
                  <a:lnTo>
                    <a:pt x="5363921" y="2782747"/>
                  </a:lnTo>
                  <a:lnTo>
                    <a:pt x="5356885" y="2735542"/>
                  </a:lnTo>
                  <a:lnTo>
                    <a:pt x="5345303" y="2689479"/>
                  </a:lnTo>
                  <a:lnTo>
                    <a:pt x="5329326" y="2644864"/>
                  </a:lnTo>
                  <a:lnTo>
                    <a:pt x="5309070" y="2602014"/>
                  </a:lnTo>
                  <a:lnTo>
                    <a:pt x="5284686" y="2561247"/>
                  </a:lnTo>
                  <a:lnTo>
                    <a:pt x="5256288" y="2522893"/>
                  </a:lnTo>
                  <a:lnTo>
                    <a:pt x="5224018" y="2487257"/>
                  </a:lnTo>
                  <a:lnTo>
                    <a:pt x="5188394" y="2454999"/>
                  </a:lnTo>
                  <a:lnTo>
                    <a:pt x="5150028" y="2426601"/>
                  </a:lnTo>
                  <a:lnTo>
                    <a:pt x="5109273" y="2402205"/>
                  </a:lnTo>
                  <a:lnTo>
                    <a:pt x="5066423" y="2381961"/>
                  </a:lnTo>
                  <a:lnTo>
                    <a:pt x="5021808" y="2365984"/>
                  </a:lnTo>
                  <a:lnTo>
                    <a:pt x="4975733" y="2354402"/>
                  </a:lnTo>
                  <a:lnTo>
                    <a:pt x="4928540" y="2347353"/>
                  </a:lnTo>
                  <a:lnTo>
                    <a:pt x="4880521" y="2344978"/>
                  </a:lnTo>
                  <a:lnTo>
                    <a:pt x="4644834" y="2344978"/>
                  </a:lnTo>
                  <a:lnTo>
                    <a:pt x="4596816" y="2347353"/>
                  </a:lnTo>
                  <a:lnTo>
                    <a:pt x="4549622" y="2354402"/>
                  </a:lnTo>
                  <a:lnTo>
                    <a:pt x="4503547" y="2365984"/>
                  </a:lnTo>
                  <a:lnTo>
                    <a:pt x="4458932" y="2381961"/>
                  </a:lnTo>
                  <a:lnTo>
                    <a:pt x="4416082" y="2402205"/>
                  </a:lnTo>
                  <a:lnTo>
                    <a:pt x="4375315" y="2426601"/>
                  </a:lnTo>
                  <a:lnTo>
                    <a:pt x="4336961" y="2454999"/>
                  </a:lnTo>
                  <a:lnTo>
                    <a:pt x="4301337" y="2487257"/>
                  </a:lnTo>
                  <a:lnTo>
                    <a:pt x="4269067" y="2522893"/>
                  </a:lnTo>
                  <a:lnTo>
                    <a:pt x="4240669" y="2561247"/>
                  </a:lnTo>
                  <a:lnTo>
                    <a:pt x="4216285" y="2602014"/>
                  </a:lnTo>
                  <a:lnTo>
                    <a:pt x="4196029" y="2644864"/>
                  </a:lnTo>
                  <a:lnTo>
                    <a:pt x="4180052" y="2689479"/>
                  </a:lnTo>
                  <a:lnTo>
                    <a:pt x="4168470" y="2735542"/>
                  </a:lnTo>
                  <a:lnTo>
                    <a:pt x="4161434" y="2782747"/>
                  </a:lnTo>
                  <a:lnTo>
                    <a:pt x="4159059" y="2830741"/>
                  </a:lnTo>
                  <a:lnTo>
                    <a:pt x="4159059" y="3357283"/>
                  </a:lnTo>
                  <a:lnTo>
                    <a:pt x="4161434" y="3405289"/>
                  </a:lnTo>
                  <a:lnTo>
                    <a:pt x="4168470" y="3452482"/>
                  </a:lnTo>
                  <a:lnTo>
                    <a:pt x="4180052" y="3498558"/>
                  </a:lnTo>
                  <a:lnTo>
                    <a:pt x="4196029" y="3543173"/>
                  </a:lnTo>
                  <a:lnTo>
                    <a:pt x="4216285" y="3586022"/>
                  </a:lnTo>
                  <a:lnTo>
                    <a:pt x="4240669" y="3626789"/>
                  </a:lnTo>
                  <a:lnTo>
                    <a:pt x="4269067" y="3665143"/>
                  </a:lnTo>
                  <a:lnTo>
                    <a:pt x="4301337" y="3700767"/>
                  </a:lnTo>
                  <a:lnTo>
                    <a:pt x="4336961" y="3733038"/>
                  </a:lnTo>
                  <a:lnTo>
                    <a:pt x="4375315" y="3761435"/>
                  </a:lnTo>
                  <a:lnTo>
                    <a:pt x="4416082" y="3785819"/>
                  </a:lnTo>
                  <a:lnTo>
                    <a:pt x="4458932" y="3806075"/>
                  </a:lnTo>
                  <a:lnTo>
                    <a:pt x="4503547" y="3822052"/>
                  </a:lnTo>
                  <a:lnTo>
                    <a:pt x="4549622" y="3833634"/>
                  </a:lnTo>
                  <a:lnTo>
                    <a:pt x="4596816" y="3840670"/>
                  </a:lnTo>
                  <a:lnTo>
                    <a:pt x="4644834" y="3843045"/>
                  </a:lnTo>
                  <a:lnTo>
                    <a:pt x="4880521" y="3843045"/>
                  </a:lnTo>
                  <a:lnTo>
                    <a:pt x="4928540" y="3840670"/>
                  </a:lnTo>
                  <a:lnTo>
                    <a:pt x="4975733" y="3833634"/>
                  </a:lnTo>
                  <a:lnTo>
                    <a:pt x="5021808" y="3822052"/>
                  </a:lnTo>
                  <a:lnTo>
                    <a:pt x="5066423" y="3806075"/>
                  </a:lnTo>
                  <a:lnTo>
                    <a:pt x="5109273" y="3785819"/>
                  </a:lnTo>
                  <a:lnTo>
                    <a:pt x="5150028" y="3761435"/>
                  </a:lnTo>
                  <a:lnTo>
                    <a:pt x="5188394" y="3733038"/>
                  </a:lnTo>
                  <a:lnTo>
                    <a:pt x="5224018" y="3700767"/>
                  </a:lnTo>
                  <a:lnTo>
                    <a:pt x="5256288" y="3665143"/>
                  </a:lnTo>
                  <a:lnTo>
                    <a:pt x="5284686" y="3626789"/>
                  </a:lnTo>
                  <a:lnTo>
                    <a:pt x="5309070" y="3586022"/>
                  </a:lnTo>
                  <a:lnTo>
                    <a:pt x="5329326" y="3543173"/>
                  </a:lnTo>
                  <a:lnTo>
                    <a:pt x="5345303" y="3498558"/>
                  </a:lnTo>
                  <a:lnTo>
                    <a:pt x="5356885" y="3452482"/>
                  </a:lnTo>
                  <a:lnTo>
                    <a:pt x="5363921" y="3405289"/>
                  </a:lnTo>
                  <a:lnTo>
                    <a:pt x="5366296" y="3357283"/>
                  </a:lnTo>
                  <a:lnTo>
                    <a:pt x="5366296" y="2830741"/>
                  </a:lnTo>
                  <a:close/>
                </a:path>
                <a:path w="6757034" h="3861435">
                  <a:moveTo>
                    <a:pt x="6756451" y="3340862"/>
                  </a:moveTo>
                  <a:lnTo>
                    <a:pt x="6754482" y="3301161"/>
                  </a:lnTo>
                  <a:lnTo>
                    <a:pt x="6747446" y="3253956"/>
                  </a:lnTo>
                  <a:lnTo>
                    <a:pt x="6735864" y="3207893"/>
                  </a:lnTo>
                  <a:lnTo>
                    <a:pt x="6719887" y="3163278"/>
                  </a:lnTo>
                  <a:lnTo>
                    <a:pt x="6699631" y="3120428"/>
                  </a:lnTo>
                  <a:lnTo>
                    <a:pt x="6675247" y="3079661"/>
                  </a:lnTo>
                  <a:lnTo>
                    <a:pt x="6646850" y="3041307"/>
                  </a:lnTo>
                  <a:lnTo>
                    <a:pt x="6614579" y="3005671"/>
                  </a:lnTo>
                  <a:lnTo>
                    <a:pt x="6578955" y="2973400"/>
                  </a:lnTo>
                  <a:lnTo>
                    <a:pt x="6540601" y="2945015"/>
                  </a:lnTo>
                  <a:lnTo>
                    <a:pt x="6499834" y="2920619"/>
                  </a:lnTo>
                  <a:lnTo>
                    <a:pt x="6456985" y="2900375"/>
                  </a:lnTo>
                  <a:lnTo>
                    <a:pt x="6412370" y="2884398"/>
                  </a:lnTo>
                  <a:lnTo>
                    <a:pt x="6366307" y="2872816"/>
                  </a:lnTo>
                  <a:lnTo>
                    <a:pt x="6319101" y="2865767"/>
                  </a:lnTo>
                  <a:lnTo>
                    <a:pt x="6271095" y="2863392"/>
                  </a:lnTo>
                  <a:lnTo>
                    <a:pt x="6052096" y="2863392"/>
                  </a:lnTo>
                  <a:lnTo>
                    <a:pt x="6004090" y="2865767"/>
                  </a:lnTo>
                  <a:lnTo>
                    <a:pt x="5956884" y="2872816"/>
                  </a:lnTo>
                  <a:lnTo>
                    <a:pt x="5910821" y="2884398"/>
                  </a:lnTo>
                  <a:lnTo>
                    <a:pt x="5866206" y="2900375"/>
                  </a:lnTo>
                  <a:lnTo>
                    <a:pt x="5823356" y="2920619"/>
                  </a:lnTo>
                  <a:lnTo>
                    <a:pt x="5782589" y="2945015"/>
                  </a:lnTo>
                  <a:lnTo>
                    <a:pt x="5744235" y="2973400"/>
                  </a:lnTo>
                  <a:lnTo>
                    <a:pt x="5708612" y="3005671"/>
                  </a:lnTo>
                  <a:lnTo>
                    <a:pt x="5676341" y="3041307"/>
                  </a:lnTo>
                  <a:lnTo>
                    <a:pt x="5647944" y="3079661"/>
                  </a:lnTo>
                  <a:lnTo>
                    <a:pt x="5623547" y="3120428"/>
                  </a:lnTo>
                  <a:lnTo>
                    <a:pt x="5603303" y="3163278"/>
                  </a:lnTo>
                  <a:lnTo>
                    <a:pt x="5587327" y="3207893"/>
                  </a:lnTo>
                  <a:lnTo>
                    <a:pt x="5575744" y="3253956"/>
                  </a:lnTo>
                  <a:lnTo>
                    <a:pt x="5568708" y="3301161"/>
                  </a:lnTo>
                  <a:lnTo>
                    <a:pt x="5566321" y="3349167"/>
                  </a:lnTo>
                  <a:lnTo>
                    <a:pt x="5566321" y="3357270"/>
                  </a:lnTo>
                  <a:lnTo>
                    <a:pt x="5568708" y="3405289"/>
                  </a:lnTo>
                  <a:lnTo>
                    <a:pt x="5575744" y="3452482"/>
                  </a:lnTo>
                  <a:lnTo>
                    <a:pt x="5587327" y="3498558"/>
                  </a:lnTo>
                  <a:lnTo>
                    <a:pt x="5603303" y="3543173"/>
                  </a:lnTo>
                  <a:lnTo>
                    <a:pt x="5623547" y="3586022"/>
                  </a:lnTo>
                  <a:lnTo>
                    <a:pt x="5647944" y="3626789"/>
                  </a:lnTo>
                  <a:lnTo>
                    <a:pt x="5676341" y="3665143"/>
                  </a:lnTo>
                  <a:lnTo>
                    <a:pt x="5708612" y="3700767"/>
                  </a:lnTo>
                  <a:lnTo>
                    <a:pt x="5744235" y="3733038"/>
                  </a:lnTo>
                  <a:lnTo>
                    <a:pt x="5782589" y="3761435"/>
                  </a:lnTo>
                  <a:lnTo>
                    <a:pt x="5823356" y="3785819"/>
                  </a:lnTo>
                  <a:lnTo>
                    <a:pt x="5866206" y="3806075"/>
                  </a:lnTo>
                  <a:lnTo>
                    <a:pt x="5910821" y="3822052"/>
                  </a:lnTo>
                  <a:lnTo>
                    <a:pt x="5956884" y="3833634"/>
                  </a:lnTo>
                  <a:lnTo>
                    <a:pt x="6004090" y="3840670"/>
                  </a:lnTo>
                  <a:lnTo>
                    <a:pt x="6052096" y="3843045"/>
                  </a:lnTo>
                  <a:lnTo>
                    <a:pt x="6271095" y="3843045"/>
                  </a:lnTo>
                  <a:lnTo>
                    <a:pt x="6319101" y="3840670"/>
                  </a:lnTo>
                  <a:lnTo>
                    <a:pt x="6366307" y="3833634"/>
                  </a:lnTo>
                  <a:lnTo>
                    <a:pt x="6412370" y="3822052"/>
                  </a:lnTo>
                  <a:lnTo>
                    <a:pt x="6456985" y="3806075"/>
                  </a:lnTo>
                  <a:lnTo>
                    <a:pt x="6499834" y="3785819"/>
                  </a:lnTo>
                  <a:lnTo>
                    <a:pt x="6540601" y="3761435"/>
                  </a:lnTo>
                  <a:lnTo>
                    <a:pt x="6578955" y="3733038"/>
                  </a:lnTo>
                  <a:lnTo>
                    <a:pt x="6614579" y="3700767"/>
                  </a:lnTo>
                  <a:lnTo>
                    <a:pt x="6646850" y="3665143"/>
                  </a:lnTo>
                  <a:lnTo>
                    <a:pt x="6675247" y="3626789"/>
                  </a:lnTo>
                  <a:lnTo>
                    <a:pt x="6699631" y="3586022"/>
                  </a:lnTo>
                  <a:lnTo>
                    <a:pt x="6719887" y="3543173"/>
                  </a:lnTo>
                  <a:lnTo>
                    <a:pt x="6735864" y="3498558"/>
                  </a:lnTo>
                  <a:lnTo>
                    <a:pt x="6747446" y="3452482"/>
                  </a:lnTo>
                  <a:lnTo>
                    <a:pt x="6754482" y="3405289"/>
                  </a:lnTo>
                  <a:lnTo>
                    <a:pt x="6756451" y="3365589"/>
                  </a:lnTo>
                  <a:lnTo>
                    <a:pt x="6756451" y="334086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AE61EC15-D1D2-27B8-5736-E0F77570EE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8050" y="1206500"/>
            <a:ext cx="14404975" cy="1573213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DEMOGRAPHICS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573ED5B-D3CC-080E-44A9-11E51A55FF91}"/>
              </a:ext>
            </a:extLst>
          </p:cNvPr>
          <p:cNvSpPr txBox="1"/>
          <p:nvPr/>
        </p:nvSpPr>
        <p:spPr>
          <a:xfrm>
            <a:off x="1539875" y="5908675"/>
            <a:ext cx="238125" cy="392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33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400" b="1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23582AF-8DD5-A080-1811-6C5B04841F15}"/>
              </a:ext>
            </a:extLst>
          </p:cNvPr>
          <p:cNvSpPr txBox="1"/>
          <p:nvPr/>
        </p:nvSpPr>
        <p:spPr>
          <a:xfrm>
            <a:off x="1565275" y="4946650"/>
            <a:ext cx="1889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DECF31F-4741-CE54-112C-1DD7927B9987}"/>
              </a:ext>
            </a:extLst>
          </p:cNvPr>
          <p:cNvSpPr txBox="1"/>
          <p:nvPr/>
        </p:nvSpPr>
        <p:spPr>
          <a:xfrm>
            <a:off x="1576388" y="4198938"/>
            <a:ext cx="207962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2729940-CF02-1B13-99FB-32DC169458A5}"/>
              </a:ext>
            </a:extLst>
          </p:cNvPr>
          <p:cNvSpPr txBox="1"/>
          <p:nvPr/>
        </p:nvSpPr>
        <p:spPr>
          <a:xfrm>
            <a:off x="1550988" y="3451225"/>
            <a:ext cx="21590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369856D-371C-9723-8662-2D7D410ACD8B}"/>
              </a:ext>
            </a:extLst>
          </p:cNvPr>
          <p:cNvSpPr txBox="1"/>
          <p:nvPr/>
        </p:nvSpPr>
        <p:spPr>
          <a:xfrm>
            <a:off x="1501775" y="1404938"/>
            <a:ext cx="384175" cy="1676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317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2363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233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5B50158-5173-E5B0-3C16-14C9BDFF8E40}"/>
              </a:ext>
            </a:extLst>
          </p:cNvPr>
          <p:cNvSpPr txBox="1"/>
          <p:nvPr/>
        </p:nvSpPr>
        <p:spPr>
          <a:xfrm>
            <a:off x="2554288" y="5908675"/>
            <a:ext cx="8096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18-25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DD27332-6BA5-253D-BAE3-D217EFA3932F}"/>
              </a:ext>
            </a:extLst>
          </p:cNvPr>
          <p:cNvSpPr txBox="1"/>
          <p:nvPr/>
        </p:nvSpPr>
        <p:spPr>
          <a:xfrm>
            <a:off x="3924300" y="5908675"/>
            <a:ext cx="83978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26-35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537C886-5BA6-03A7-F1DA-880254992678}"/>
              </a:ext>
            </a:extLst>
          </p:cNvPr>
          <p:cNvSpPr txBox="1"/>
          <p:nvPr/>
        </p:nvSpPr>
        <p:spPr>
          <a:xfrm>
            <a:off x="5314950" y="5908675"/>
            <a:ext cx="85883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36-45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5F688D7-78FC-87A6-341E-82FA443BAC6C}"/>
              </a:ext>
            </a:extLst>
          </p:cNvPr>
          <p:cNvSpPr txBox="1"/>
          <p:nvPr/>
        </p:nvSpPr>
        <p:spPr>
          <a:xfrm>
            <a:off x="6905625" y="5908675"/>
            <a:ext cx="8620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46-55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CD0DB7B-200F-6E42-8B89-F0B7496EB8B2}"/>
              </a:ext>
            </a:extLst>
          </p:cNvPr>
          <p:cNvSpPr txBox="1"/>
          <p:nvPr/>
        </p:nvSpPr>
        <p:spPr>
          <a:xfrm>
            <a:off x="8275638" y="5924550"/>
            <a:ext cx="54610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56+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BF67B2E-71D3-B516-EF46-29FC39901C28}"/>
              </a:ext>
            </a:extLst>
          </p:cNvPr>
          <p:cNvSpPr txBox="1"/>
          <p:nvPr/>
        </p:nvSpPr>
        <p:spPr>
          <a:xfrm>
            <a:off x="5314950" y="2551113"/>
            <a:ext cx="3910013" cy="515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4604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13"/>
              </a:spcBef>
            </a:pPr>
            <a:r>
              <a:rPr lang="en-US" altLang="en-US" sz="3200" b="1">
                <a:latin typeface="Tahoma" panose="020B0604030504040204" pitchFamily="34" charset="0"/>
                <a:cs typeface="Tahoma" panose="020B0604030504040204" pitchFamily="34" charset="0"/>
              </a:rPr>
              <a:t>AGE DISTRIBUTION</a:t>
            </a:r>
            <a:endParaRPr lang="en-US" altLang="en-US" sz="3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044806C-36D0-C797-DFF2-F83725FA6D09}"/>
              </a:ext>
            </a:extLst>
          </p:cNvPr>
          <p:cNvSpPr txBox="1"/>
          <p:nvPr/>
        </p:nvSpPr>
        <p:spPr>
          <a:xfrm>
            <a:off x="720725" y="2808288"/>
            <a:ext cx="487363" cy="2279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eaVert" lIns="0" tIns="381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600" b="1">
                <a:latin typeface="Tahoma" panose="020B0604030504040204" pitchFamily="34" charset="0"/>
                <a:cs typeface="Tahoma" panose="020B0604030504040204" pitchFamily="34" charset="0"/>
              </a:rPr>
              <a:t>NO OF USERS</a:t>
            </a:r>
            <a:endParaRPr lang="en-US" altLang="en-US" sz="2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435" name="object 19">
            <a:extLst>
              <a:ext uri="{FF2B5EF4-FFF2-40B4-BE49-F238E27FC236}">
                <a16:creationId xmlns:a16="http://schemas.microsoft.com/office/drawing/2014/main" id="{4607A49D-1797-3479-7DCF-7D2A30DB1586}"/>
              </a:ext>
            </a:extLst>
          </p:cNvPr>
          <p:cNvGrpSpPr>
            <a:grpSpLocks/>
          </p:cNvGrpSpPr>
          <p:nvPr/>
        </p:nvGrpSpPr>
        <p:grpSpPr bwMode="auto">
          <a:xfrm>
            <a:off x="10013950" y="4219575"/>
            <a:ext cx="7591425" cy="4821238"/>
            <a:chOff x="10014174" y="4218964"/>
            <a:chExt cx="7592059" cy="4821555"/>
          </a:xfrm>
        </p:grpSpPr>
        <p:sp>
          <p:nvSpPr>
            <p:cNvPr id="60436" name="object 20">
              <a:extLst>
                <a:ext uri="{FF2B5EF4-FFF2-40B4-BE49-F238E27FC236}">
                  <a16:creationId xmlns:a16="http://schemas.microsoft.com/office/drawing/2014/main" id="{A30E1872-C48E-B987-488C-13B3489E3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5711" y="4218964"/>
              <a:ext cx="0" cy="4821555"/>
            </a:xfrm>
            <a:custGeom>
              <a:avLst/>
              <a:gdLst>
                <a:gd name="T0" fmla="*/ 0 w 21600"/>
                <a:gd name="T1" fmla="*/ 0 h 4821555"/>
                <a:gd name="T2" fmla="*/ 0 w 21600"/>
                <a:gd name="T3" fmla="*/ 4821121 h 48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821555">
                  <a:moveTo>
                    <a:pt x="0" y="0"/>
                  </a:moveTo>
                  <a:lnTo>
                    <a:pt x="0" y="48211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7" name="object 21">
              <a:extLst>
                <a:ext uri="{FF2B5EF4-FFF2-40B4-BE49-F238E27FC236}">
                  <a16:creationId xmlns:a16="http://schemas.microsoft.com/office/drawing/2014/main" id="{85AE50DF-C013-7C8F-AA99-E0B04C99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4174" y="8400255"/>
              <a:ext cx="7592059" cy="0"/>
            </a:xfrm>
            <a:custGeom>
              <a:avLst/>
              <a:gdLst>
                <a:gd name="T0" fmla="*/ 7591936 w 7592059"/>
                <a:gd name="T1" fmla="*/ 0 h 21600"/>
                <a:gd name="T2" fmla="*/ 0 w 7592059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92059" h="21600">
                  <a:moveTo>
                    <a:pt x="7591936" y="0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8" name="object 22">
              <a:extLst>
                <a:ext uri="{FF2B5EF4-FFF2-40B4-BE49-F238E27FC236}">
                  <a16:creationId xmlns:a16="http://schemas.microsoft.com/office/drawing/2014/main" id="{8B28E145-0B71-1737-5524-C9006ABE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4495" y="4539042"/>
              <a:ext cx="4506595" cy="3861435"/>
            </a:xfrm>
            <a:custGeom>
              <a:avLst/>
              <a:gdLst>
                <a:gd name="T0" fmla="*/ 1748536 w 4506594"/>
                <a:gd name="T1" fmla="*/ 390563 h 3861434"/>
                <a:gd name="T2" fmla="*/ 1700733 w 4506594"/>
                <a:gd name="T3" fmla="*/ 257022 h 3861434"/>
                <a:gd name="T4" fmla="*/ 1615681 w 4506594"/>
                <a:gd name="T5" fmla="*/ 142278 h 3861434"/>
                <a:gd name="T6" fmla="*/ 1500936 w 4506594"/>
                <a:gd name="T7" fmla="*/ 57226 h 3861434"/>
                <a:gd name="T8" fmla="*/ 1367396 w 4506594"/>
                <a:gd name="T9" fmla="*/ 9410 h 3861434"/>
                <a:gd name="T10" fmla="*/ 485775 w 4506594"/>
                <a:gd name="T11" fmla="*/ 0 h 3861434"/>
                <a:gd name="T12" fmla="*/ 344500 w 4506594"/>
                <a:gd name="T13" fmla="*/ 20993 h 3861434"/>
                <a:gd name="T14" fmla="*/ 216268 w 4506594"/>
                <a:gd name="T15" fmla="*/ 81610 h 3861434"/>
                <a:gd name="T16" fmla="*/ 110007 w 4506594"/>
                <a:gd name="T17" fmla="*/ 177901 h 3861434"/>
                <a:gd name="T18" fmla="*/ 36982 w 4506594"/>
                <a:gd name="T19" fmla="*/ 299872 h 3861434"/>
                <a:gd name="T20" fmla="*/ 2374 w 4506594"/>
                <a:gd name="T21" fmla="*/ 437756 h 3861434"/>
                <a:gd name="T22" fmla="*/ 2374 w 4506594"/>
                <a:gd name="T23" fmla="*/ 3423450 h 3861434"/>
                <a:gd name="T24" fmla="*/ 36982 w 4506594"/>
                <a:gd name="T25" fmla="*/ 3561346 h 3861434"/>
                <a:gd name="T26" fmla="*/ 110007 w 4506594"/>
                <a:gd name="T27" fmla="*/ 3683304 h 3861434"/>
                <a:gd name="T28" fmla="*/ 216268 w 4506594"/>
                <a:gd name="T29" fmla="*/ 3779609 h 3861434"/>
                <a:gd name="T30" fmla="*/ 344500 w 4506594"/>
                <a:gd name="T31" fmla="*/ 3840226 h 3861434"/>
                <a:gd name="T32" fmla="*/ 446265 w 4506594"/>
                <a:gd name="T33" fmla="*/ 3859263 h 3861434"/>
                <a:gd name="T34" fmla="*/ 1413471 w 4506594"/>
                <a:gd name="T35" fmla="*/ 3840226 h 3861434"/>
                <a:gd name="T36" fmla="*/ 1541691 w 4506594"/>
                <a:gd name="T37" fmla="*/ 3779609 h 3861434"/>
                <a:gd name="T38" fmla="*/ 1647952 w 4506594"/>
                <a:gd name="T39" fmla="*/ 3683304 h 3861434"/>
                <a:gd name="T40" fmla="*/ 1720977 w 4506594"/>
                <a:gd name="T41" fmla="*/ 3561346 h 3861434"/>
                <a:gd name="T42" fmla="*/ 1755584 w 4506594"/>
                <a:gd name="T43" fmla="*/ 3423450 h 3861434"/>
                <a:gd name="T44" fmla="*/ 4506519 w 4506594"/>
                <a:gd name="T45" fmla="*/ 1333906 h 3861434"/>
                <a:gd name="T46" fmla="*/ 4485525 w 4506594"/>
                <a:gd name="T47" fmla="*/ 1192631 h 3861434"/>
                <a:gd name="T48" fmla="*/ 4424908 w 4506594"/>
                <a:gd name="T49" fmla="*/ 1064412 h 3861434"/>
                <a:gd name="T50" fmla="*/ 4328604 w 4506594"/>
                <a:gd name="T51" fmla="*/ 958151 h 3861434"/>
                <a:gd name="T52" fmla="*/ 4206646 w 4506594"/>
                <a:gd name="T53" fmla="*/ 885126 h 3861434"/>
                <a:gd name="T54" fmla="*/ 4068762 w 4506594"/>
                <a:gd name="T55" fmla="*/ 850519 h 3861434"/>
                <a:gd name="T56" fmla="*/ 3186328 w 4506594"/>
                <a:gd name="T57" fmla="*/ 850519 h 3861434"/>
                <a:gd name="T58" fmla="*/ 3048431 w 4506594"/>
                <a:gd name="T59" fmla="*/ 885126 h 3861434"/>
                <a:gd name="T60" fmla="*/ 2926473 w 4506594"/>
                <a:gd name="T61" fmla="*/ 958151 h 3861434"/>
                <a:gd name="T62" fmla="*/ 2830169 w 4506594"/>
                <a:gd name="T63" fmla="*/ 1064412 h 3861434"/>
                <a:gd name="T64" fmla="*/ 2769552 w 4506594"/>
                <a:gd name="T65" fmla="*/ 1192631 h 3861434"/>
                <a:gd name="T66" fmla="*/ 2748559 w 4506594"/>
                <a:gd name="T67" fmla="*/ 1333906 h 3861434"/>
                <a:gd name="T68" fmla="*/ 2757982 w 4506594"/>
                <a:gd name="T69" fmla="*/ 3470656 h 3861434"/>
                <a:gd name="T70" fmla="*/ 2805785 w 4506594"/>
                <a:gd name="T71" fmla="*/ 3604183 h 3861434"/>
                <a:gd name="T72" fmla="*/ 2890837 w 4506594"/>
                <a:gd name="T73" fmla="*/ 3718941 h 3861434"/>
                <a:gd name="T74" fmla="*/ 3005582 w 4506594"/>
                <a:gd name="T75" fmla="*/ 3803993 h 3861434"/>
                <a:gd name="T76" fmla="*/ 3139122 w 4506594"/>
                <a:gd name="T77" fmla="*/ 3851795 h 3861434"/>
                <a:gd name="T78" fmla="*/ 4020743 w 4506594"/>
                <a:gd name="T79" fmla="*/ 3861219 h 3861434"/>
                <a:gd name="T80" fmla="*/ 4162018 w 4506594"/>
                <a:gd name="T81" fmla="*/ 3840226 h 3861434"/>
                <a:gd name="T82" fmla="*/ 4290250 w 4506594"/>
                <a:gd name="T83" fmla="*/ 3779596 h 3861434"/>
                <a:gd name="T84" fmla="*/ 4396511 w 4506594"/>
                <a:gd name="T85" fmla="*/ 3683304 h 3861434"/>
                <a:gd name="T86" fmla="*/ 4469536 w 4506594"/>
                <a:gd name="T87" fmla="*/ 3561346 h 3861434"/>
                <a:gd name="T88" fmla="*/ 4504144 w 4506594"/>
                <a:gd name="T89" fmla="*/ 3423450 h 386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06594" h="3861434">
                  <a:moveTo>
                    <a:pt x="1757959" y="485749"/>
                  </a:moveTo>
                  <a:lnTo>
                    <a:pt x="1755584" y="437756"/>
                  </a:lnTo>
                  <a:lnTo>
                    <a:pt x="1748536" y="390563"/>
                  </a:lnTo>
                  <a:lnTo>
                    <a:pt x="1736966" y="344487"/>
                  </a:lnTo>
                  <a:lnTo>
                    <a:pt x="1720977" y="299872"/>
                  </a:lnTo>
                  <a:lnTo>
                    <a:pt x="1700733" y="257022"/>
                  </a:lnTo>
                  <a:lnTo>
                    <a:pt x="1676349" y="216255"/>
                  </a:lnTo>
                  <a:lnTo>
                    <a:pt x="1647952" y="177901"/>
                  </a:lnTo>
                  <a:lnTo>
                    <a:pt x="1615681" y="142278"/>
                  </a:lnTo>
                  <a:lnTo>
                    <a:pt x="1580045" y="110007"/>
                  </a:lnTo>
                  <a:lnTo>
                    <a:pt x="1541691" y="81610"/>
                  </a:lnTo>
                  <a:lnTo>
                    <a:pt x="1500936" y="57226"/>
                  </a:lnTo>
                  <a:lnTo>
                    <a:pt x="1458087" y="36969"/>
                  </a:lnTo>
                  <a:lnTo>
                    <a:pt x="1413471" y="20993"/>
                  </a:lnTo>
                  <a:lnTo>
                    <a:pt x="1367396" y="9410"/>
                  </a:lnTo>
                  <a:lnTo>
                    <a:pt x="1320203" y="2374"/>
                  </a:lnTo>
                  <a:lnTo>
                    <a:pt x="1272184" y="0"/>
                  </a:lnTo>
                  <a:lnTo>
                    <a:pt x="485775" y="0"/>
                  </a:lnTo>
                  <a:lnTo>
                    <a:pt x="437769" y="2374"/>
                  </a:lnTo>
                  <a:lnTo>
                    <a:pt x="390563" y="9410"/>
                  </a:lnTo>
                  <a:lnTo>
                    <a:pt x="344500" y="20993"/>
                  </a:lnTo>
                  <a:lnTo>
                    <a:pt x="299872" y="36969"/>
                  </a:lnTo>
                  <a:lnTo>
                    <a:pt x="257035" y="57226"/>
                  </a:lnTo>
                  <a:lnTo>
                    <a:pt x="216268" y="81610"/>
                  </a:lnTo>
                  <a:lnTo>
                    <a:pt x="177914" y="110007"/>
                  </a:lnTo>
                  <a:lnTo>
                    <a:pt x="142278" y="142278"/>
                  </a:lnTo>
                  <a:lnTo>
                    <a:pt x="110007" y="177901"/>
                  </a:lnTo>
                  <a:lnTo>
                    <a:pt x="81622" y="216255"/>
                  </a:lnTo>
                  <a:lnTo>
                    <a:pt x="57226" y="257022"/>
                  </a:lnTo>
                  <a:lnTo>
                    <a:pt x="36982" y="299872"/>
                  </a:lnTo>
                  <a:lnTo>
                    <a:pt x="20993" y="344487"/>
                  </a:lnTo>
                  <a:lnTo>
                    <a:pt x="9423" y="390563"/>
                  </a:lnTo>
                  <a:lnTo>
                    <a:pt x="2374" y="437756"/>
                  </a:lnTo>
                  <a:lnTo>
                    <a:pt x="0" y="485749"/>
                  </a:lnTo>
                  <a:lnTo>
                    <a:pt x="0" y="3375456"/>
                  </a:lnTo>
                  <a:lnTo>
                    <a:pt x="2374" y="3423450"/>
                  </a:lnTo>
                  <a:lnTo>
                    <a:pt x="9423" y="3470656"/>
                  </a:lnTo>
                  <a:lnTo>
                    <a:pt x="20993" y="3516719"/>
                  </a:lnTo>
                  <a:lnTo>
                    <a:pt x="36982" y="3561346"/>
                  </a:lnTo>
                  <a:lnTo>
                    <a:pt x="57226" y="3604196"/>
                  </a:lnTo>
                  <a:lnTo>
                    <a:pt x="81622" y="3644950"/>
                  </a:lnTo>
                  <a:lnTo>
                    <a:pt x="110007" y="3683304"/>
                  </a:lnTo>
                  <a:lnTo>
                    <a:pt x="142278" y="3718941"/>
                  </a:lnTo>
                  <a:lnTo>
                    <a:pt x="177914" y="3751211"/>
                  </a:lnTo>
                  <a:lnTo>
                    <a:pt x="216268" y="3779609"/>
                  </a:lnTo>
                  <a:lnTo>
                    <a:pt x="257035" y="3803993"/>
                  </a:lnTo>
                  <a:lnTo>
                    <a:pt x="299872" y="3824236"/>
                  </a:lnTo>
                  <a:lnTo>
                    <a:pt x="344500" y="3840226"/>
                  </a:lnTo>
                  <a:lnTo>
                    <a:pt x="390563" y="3851795"/>
                  </a:lnTo>
                  <a:lnTo>
                    <a:pt x="437769" y="3858844"/>
                  </a:lnTo>
                  <a:lnTo>
                    <a:pt x="446265" y="3859263"/>
                  </a:lnTo>
                  <a:lnTo>
                    <a:pt x="1311694" y="3859263"/>
                  </a:lnTo>
                  <a:lnTo>
                    <a:pt x="1367396" y="3851795"/>
                  </a:lnTo>
                  <a:lnTo>
                    <a:pt x="1413471" y="3840226"/>
                  </a:lnTo>
                  <a:lnTo>
                    <a:pt x="1458087" y="3824236"/>
                  </a:lnTo>
                  <a:lnTo>
                    <a:pt x="1500936" y="3803993"/>
                  </a:lnTo>
                  <a:lnTo>
                    <a:pt x="1541691" y="3779609"/>
                  </a:lnTo>
                  <a:lnTo>
                    <a:pt x="1580045" y="3751211"/>
                  </a:lnTo>
                  <a:lnTo>
                    <a:pt x="1615681" y="3718941"/>
                  </a:lnTo>
                  <a:lnTo>
                    <a:pt x="1647952" y="3683304"/>
                  </a:lnTo>
                  <a:lnTo>
                    <a:pt x="1676349" y="3644950"/>
                  </a:lnTo>
                  <a:lnTo>
                    <a:pt x="1700733" y="3604196"/>
                  </a:lnTo>
                  <a:lnTo>
                    <a:pt x="1720977" y="3561346"/>
                  </a:lnTo>
                  <a:lnTo>
                    <a:pt x="1736966" y="3516719"/>
                  </a:lnTo>
                  <a:lnTo>
                    <a:pt x="1748536" y="3470656"/>
                  </a:lnTo>
                  <a:lnTo>
                    <a:pt x="1755584" y="3423450"/>
                  </a:lnTo>
                  <a:lnTo>
                    <a:pt x="1757959" y="3375456"/>
                  </a:lnTo>
                  <a:lnTo>
                    <a:pt x="1757959" y="485749"/>
                  </a:lnTo>
                  <a:close/>
                </a:path>
                <a:path w="4506594" h="3861434">
                  <a:moveTo>
                    <a:pt x="4506519" y="1333906"/>
                  </a:moveTo>
                  <a:lnTo>
                    <a:pt x="4504144" y="1285900"/>
                  </a:lnTo>
                  <a:lnTo>
                    <a:pt x="4497095" y="1238707"/>
                  </a:lnTo>
                  <a:lnTo>
                    <a:pt x="4485525" y="1192631"/>
                  </a:lnTo>
                  <a:lnTo>
                    <a:pt x="4469536" y="1148016"/>
                  </a:lnTo>
                  <a:lnTo>
                    <a:pt x="4449292" y="1105166"/>
                  </a:lnTo>
                  <a:lnTo>
                    <a:pt x="4424908" y="1064412"/>
                  </a:lnTo>
                  <a:lnTo>
                    <a:pt x="4396511" y="1026058"/>
                  </a:lnTo>
                  <a:lnTo>
                    <a:pt x="4364240" y="990422"/>
                  </a:lnTo>
                  <a:lnTo>
                    <a:pt x="4328604" y="958151"/>
                  </a:lnTo>
                  <a:lnTo>
                    <a:pt x="4290250" y="929754"/>
                  </a:lnTo>
                  <a:lnTo>
                    <a:pt x="4249496" y="905370"/>
                  </a:lnTo>
                  <a:lnTo>
                    <a:pt x="4206646" y="885126"/>
                  </a:lnTo>
                  <a:lnTo>
                    <a:pt x="4162018" y="869137"/>
                  </a:lnTo>
                  <a:lnTo>
                    <a:pt x="4115955" y="857567"/>
                  </a:lnTo>
                  <a:lnTo>
                    <a:pt x="4068762" y="850519"/>
                  </a:lnTo>
                  <a:lnTo>
                    <a:pt x="4020743" y="848144"/>
                  </a:lnTo>
                  <a:lnTo>
                    <a:pt x="3234334" y="848144"/>
                  </a:lnTo>
                  <a:lnTo>
                    <a:pt x="3186328" y="850519"/>
                  </a:lnTo>
                  <a:lnTo>
                    <a:pt x="3139122" y="857567"/>
                  </a:lnTo>
                  <a:lnTo>
                    <a:pt x="3093059" y="869137"/>
                  </a:lnTo>
                  <a:lnTo>
                    <a:pt x="3048431" y="885126"/>
                  </a:lnTo>
                  <a:lnTo>
                    <a:pt x="3005582" y="905370"/>
                  </a:lnTo>
                  <a:lnTo>
                    <a:pt x="2964827" y="929754"/>
                  </a:lnTo>
                  <a:lnTo>
                    <a:pt x="2926473" y="958151"/>
                  </a:lnTo>
                  <a:lnTo>
                    <a:pt x="2890837" y="990422"/>
                  </a:lnTo>
                  <a:lnTo>
                    <a:pt x="2858566" y="1026058"/>
                  </a:lnTo>
                  <a:lnTo>
                    <a:pt x="2830169" y="1064412"/>
                  </a:lnTo>
                  <a:lnTo>
                    <a:pt x="2805785" y="1105166"/>
                  </a:lnTo>
                  <a:lnTo>
                    <a:pt x="2785541" y="1148016"/>
                  </a:lnTo>
                  <a:lnTo>
                    <a:pt x="2769552" y="1192631"/>
                  </a:lnTo>
                  <a:lnTo>
                    <a:pt x="2757982" y="1238707"/>
                  </a:lnTo>
                  <a:lnTo>
                    <a:pt x="2750934" y="1285900"/>
                  </a:lnTo>
                  <a:lnTo>
                    <a:pt x="2748559" y="1333906"/>
                  </a:lnTo>
                  <a:lnTo>
                    <a:pt x="2748559" y="3375456"/>
                  </a:lnTo>
                  <a:lnTo>
                    <a:pt x="2750934" y="3423450"/>
                  </a:lnTo>
                  <a:lnTo>
                    <a:pt x="2757982" y="3470656"/>
                  </a:lnTo>
                  <a:lnTo>
                    <a:pt x="2769552" y="3516719"/>
                  </a:lnTo>
                  <a:lnTo>
                    <a:pt x="2785541" y="3561346"/>
                  </a:lnTo>
                  <a:lnTo>
                    <a:pt x="2805785" y="3604183"/>
                  </a:lnTo>
                  <a:lnTo>
                    <a:pt x="2830169" y="3644950"/>
                  </a:lnTo>
                  <a:lnTo>
                    <a:pt x="2858566" y="3683304"/>
                  </a:lnTo>
                  <a:lnTo>
                    <a:pt x="2890837" y="3718941"/>
                  </a:lnTo>
                  <a:lnTo>
                    <a:pt x="2926473" y="3751211"/>
                  </a:lnTo>
                  <a:lnTo>
                    <a:pt x="2964827" y="3779596"/>
                  </a:lnTo>
                  <a:lnTo>
                    <a:pt x="3005582" y="3803993"/>
                  </a:lnTo>
                  <a:lnTo>
                    <a:pt x="3048431" y="3824236"/>
                  </a:lnTo>
                  <a:lnTo>
                    <a:pt x="3093059" y="3840226"/>
                  </a:lnTo>
                  <a:lnTo>
                    <a:pt x="3139122" y="3851795"/>
                  </a:lnTo>
                  <a:lnTo>
                    <a:pt x="3186328" y="3858844"/>
                  </a:lnTo>
                  <a:lnTo>
                    <a:pt x="3234334" y="3861219"/>
                  </a:lnTo>
                  <a:lnTo>
                    <a:pt x="4020743" y="3861219"/>
                  </a:lnTo>
                  <a:lnTo>
                    <a:pt x="4068762" y="3858844"/>
                  </a:lnTo>
                  <a:lnTo>
                    <a:pt x="4115955" y="3851795"/>
                  </a:lnTo>
                  <a:lnTo>
                    <a:pt x="4162018" y="3840226"/>
                  </a:lnTo>
                  <a:lnTo>
                    <a:pt x="4206646" y="3824236"/>
                  </a:lnTo>
                  <a:lnTo>
                    <a:pt x="4249496" y="3803993"/>
                  </a:lnTo>
                  <a:lnTo>
                    <a:pt x="4290250" y="3779596"/>
                  </a:lnTo>
                  <a:lnTo>
                    <a:pt x="4328604" y="3751211"/>
                  </a:lnTo>
                  <a:lnTo>
                    <a:pt x="4364240" y="3718941"/>
                  </a:lnTo>
                  <a:lnTo>
                    <a:pt x="4396511" y="3683304"/>
                  </a:lnTo>
                  <a:lnTo>
                    <a:pt x="4424908" y="3644950"/>
                  </a:lnTo>
                  <a:lnTo>
                    <a:pt x="4449292" y="3604183"/>
                  </a:lnTo>
                  <a:lnTo>
                    <a:pt x="4469536" y="3561346"/>
                  </a:lnTo>
                  <a:lnTo>
                    <a:pt x="4485525" y="3516719"/>
                  </a:lnTo>
                  <a:lnTo>
                    <a:pt x="4497095" y="3470656"/>
                  </a:lnTo>
                  <a:lnTo>
                    <a:pt x="4504144" y="3423450"/>
                  </a:lnTo>
                  <a:lnTo>
                    <a:pt x="4506519" y="3375456"/>
                  </a:lnTo>
                  <a:lnTo>
                    <a:pt x="4506519" y="1333906"/>
                  </a:lnTo>
                  <a:close/>
                </a:path>
              </a:pathLst>
            </a:custGeom>
            <a:solidFill>
              <a:srgbClr val="DDD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F4BA8ADE-D11C-8343-AE65-E26D3C89C5D2}"/>
              </a:ext>
            </a:extLst>
          </p:cNvPr>
          <p:cNvSpPr txBox="1"/>
          <p:nvPr/>
        </p:nvSpPr>
        <p:spPr>
          <a:xfrm>
            <a:off x="10199688" y="8650288"/>
            <a:ext cx="238125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33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400" b="1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856013F-786B-B82C-9288-97336D102DAA}"/>
              </a:ext>
            </a:extLst>
          </p:cNvPr>
          <p:cNvSpPr txBox="1"/>
          <p:nvPr/>
        </p:nvSpPr>
        <p:spPr>
          <a:xfrm>
            <a:off x="10117138" y="4714875"/>
            <a:ext cx="450850" cy="3424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383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8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18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81797EF-600C-BB20-1C3C-D9BC0E8F31BF}"/>
              </a:ext>
            </a:extLst>
          </p:cNvPr>
          <p:cNvSpPr txBox="1"/>
          <p:nvPr/>
        </p:nvSpPr>
        <p:spPr>
          <a:xfrm>
            <a:off x="12390438" y="8651875"/>
            <a:ext cx="8477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MALE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9A897971-70A7-F502-FD4E-82C11EB98FF4}"/>
              </a:ext>
            </a:extLst>
          </p:cNvPr>
          <p:cNvSpPr txBox="1"/>
          <p:nvPr/>
        </p:nvSpPr>
        <p:spPr>
          <a:xfrm>
            <a:off x="15019338" y="8651875"/>
            <a:ext cx="1195387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FEMALE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B21999C-701C-9355-109E-95EA615F79CB}"/>
              </a:ext>
            </a:extLst>
          </p:cNvPr>
          <p:cNvSpPr txBox="1"/>
          <p:nvPr/>
        </p:nvSpPr>
        <p:spPr>
          <a:xfrm>
            <a:off x="12107863" y="3703638"/>
            <a:ext cx="4779962" cy="515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4604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13"/>
              </a:spcBef>
            </a:pPr>
            <a:r>
              <a:rPr lang="en-US" altLang="en-US" sz="3200" b="1">
                <a:latin typeface="Tahoma" panose="020B0604030504040204" pitchFamily="34" charset="0"/>
                <a:cs typeface="Tahoma" panose="020B0604030504040204" pitchFamily="34" charset="0"/>
              </a:rPr>
              <a:t>GENDER DISTRIBUTION</a:t>
            </a:r>
            <a:endParaRPr lang="en-US" altLang="en-US" sz="3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object 2">
            <a:extLst>
              <a:ext uri="{FF2B5EF4-FFF2-40B4-BE49-F238E27FC236}">
                <a16:creationId xmlns:a16="http://schemas.microsoft.com/office/drawing/2014/main" id="{8E63B2AC-BA1B-D675-98CC-46C1C730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716088"/>
            <a:ext cx="4048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8B35584-CF38-ACE7-1095-CF2EF6D23E71}"/>
              </a:ext>
            </a:extLst>
          </p:cNvPr>
          <p:cNvSpPr txBox="1"/>
          <p:nvPr/>
        </p:nvSpPr>
        <p:spPr>
          <a:xfrm>
            <a:off x="2514600" y="1851025"/>
            <a:ext cx="1731963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SENSORS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44" name="object 4">
            <a:extLst>
              <a:ext uri="{FF2B5EF4-FFF2-40B4-BE49-F238E27FC236}">
                <a16:creationId xmlns:a16="http://schemas.microsoft.com/office/drawing/2014/main" id="{1EFCAFA3-74B5-0F56-EEF5-5E492729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950" y="490538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363FB176-47FE-0C80-C4B5-64AAD2BE0CF8}"/>
              </a:ext>
            </a:extLst>
          </p:cNvPr>
          <p:cNvSpPr txBox="1"/>
          <p:nvPr/>
        </p:nvSpPr>
        <p:spPr>
          <a:xfrm>
            <a:off x="11844338" y="571500"/>
            <a:ext cx="3101975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MEDICAL DEVICE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46" name="object 6">
            <a:extLst>
              <a:ext uri="{FF2B5EF4-FFF2-40B4-BE49-F238E27FC236}">
                <a16:creationId xmlns:a16="http://schemas.microsoft.com/office/drawing/2014/main" id="{C3D899C4-4C42-AA9A-F4EF-B97CE098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390525"/>
            <a:ext cx="4048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672D889D-6A00-D1A8-E587-903D1BE5A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4813" y="571500"/>
            <a:ext cx="3425825" cy="45878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778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40"/>
              </a:spcBef>
            </a:pPr>
            <a:r>
              <a:rPr sz="2800" spc="-2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W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sz="2800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R</a:t>
            </a:r>
            <a:r>
              <a:rPr sz="2800"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sz="2800" spc="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B</a:t>
            </a:r>
            <a:r>
              <a:rPr sz="2800" spc="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L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sz="28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D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V</a:t>
            </a:r>
            <a:r>
              <a:rPr sz="2800"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I</a:t>
            </a:r>
            <a:r>
              <a:rPr sz="2800" spc="1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endParaRPr sz="2800">
              <a:solidFill>
                <a:schemeClr val="accent2"/>
              </a:solidFill>
              <a:latin typeface="Tahoma"/>
              <a:cs typeface="Tahoma"/>
            </a:endParaRPr>
          </a:p>
        </p:txBody>
      </p:sp>
      <p:pic>
        <p:nvPicPr>
          <p:cNvPr id="61448" name="object 8">
            <a:extLst>
              <a:ext uri="{FF2B5EF4-FFF2-40B4-BE49-F238E27FC236}">
                <a16:creationId xmlns:a16="http://schemas.microsoft.com/office/drawing/2014/main" id="{9A0F2B64-16D8-65BB-3CBE-6D9FFFEA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950" y="1708150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F479A8C9-03FE-4362-4CFC-B57410B73D10}"/>
              </a:ext>
            </a:extLst>
          </p:cNvPr>
          <p:cNvSpPr txBox="1"/>
          <p:nvPr/>
        </p:nvSpPr>
        <p:spPr>
          <a:xfrm>
            <a:off x="11803063" y="1851025"/>
            <a:ext cx="3184525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BLUETOOTH/WIFI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50" name="object 10">
            <a:extLst>
              <a:ext uri="{FF2B5EF4-FFF2-40B4-BE49-F238E27FC236}">
                <a16:creationId xmlns:a16="http://schemas.microsoft.com/office/drawing/2014/main" id="{4C8CBB5F-4F88-B16C-A632-C614C30418C3}"/>
              </a:ext>
            </a:extLst>
          </p:cNvPr>
          <p:cNvGrpSpPr>
            <a:grpSpLocks/>
          </p:cNvGrpSpPr>
          <p:nvPr/>
        </p:nvGrpSpPr>
        <p:grpSpPr bwMode="auto">
          <a:xfrm>
            <a:off x="4722813" y="2965450"/>
            <a:ext cx="7877175" cy="781050"/>
            <a:chOff x="4723398" y="2965863"/>
            <a:chExt cx="7877175" cy="781050"/>
          </a:xfrm>
        </p:grpSpPr>
        <p:pic>
          <p:nvPicPr>
            <p:cNvPr id="61451" name="object 11">
              <a:extLst>
                <a:ext uri="{FF2B5EF4-FFF2-40B4-BE49-F238E27FC236}">
                  <a16:creationId xmlns:a16="http://schemas.microsoft.com/office/drawing/2014/main" id="{31DE41D8-E0EE-A09A-0EAF-D7C9D69E9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322" y="2965863"/>
              <a:ext cx="4371974" cy="77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452" name="object 12">
              <a:extLst>
                <a:ext uri="{FF2B5EF4-FFF2-40B4-BE49-F238E27FC236}">
                  <a16:creationId xmlns:a16="http://schemas.microsoft.com/office/drawing/2014/main" id="{B6327C28-742D-3C27-AFA3-061C6536A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398" y="2965863"/>
              <a:ext cx="6010274" cy="78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05A8CD8-A42B-B5DD-11E6-BBE4930F2880}"/>
              </a:ext>
            </a:extLst>
          </p:cNvPr>
          <p:cNvSpPr txBox="1"/>
          <p:nvPr/>
        </p:nvSpPr>
        <p:spPr>
          <a:xfrm>
            <a:off x="4892675" y="3135313"/>
            <a:ext cx="7508875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HEALTH MONITORING APPLICATION &amp; DEVICES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4" name="object 14">
            <a:extLst>
              <a:ext uri="{FF2B5EF4-FFF2-40B4-BE49-F238E27FC236}">
                <a16:creationId xmlns:a16="http://schemas.microsoft.com/office/drawing/2014/main" id="{F1044200-728A-0DF1-61D5-6B668488C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4540250"/>
            <a:ext cx="56673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6881BBED-FE87-DDB9-72AC-03F90ED4C535}"/>
              </a:ext>
            </a:extLst>
          </p:cNvPr>
          <p:cNvSpPr txBox="1"/>
          <p:nvPr/>
        </p:nvSpPr>
        <p:spPr>
          <a:xfrm>
            <a:off x="1693863" y="4737100"/>
            <a:ext cx="4708525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USER PROFILE MANAGEMENT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6" name="object 16">
            <a:extLst>
              <a:ext uri="{FF2B5EF4-FFF2-40B4-BE49-F238E27FC236}">
                <a16:creationId xmlns:a16="http://schemas.microsoft.com/office/drawing/2014/main" id="{96692F64-2941-9000-4FD3-1B01BF97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4527550"/>
            <a:ext cx="426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7D5C4566-06D1-C37C-EA8A-879BAFB23898}"/>
              </a:ext>
            </a:extLst>
          </p:cNvPr>
          <p:cNvSpPr txBox="1"/>
          <p:nvPr/>
        </p:nvSpPr>
        <p:spPr>
          <a:xfrm>
            <a:off x="8389938" y="4737100"/>
            <a:ext cx="30480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PROCESSING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8" name="object 18">
            <a:extLst>
              <a:ext uri="{FF2B5EF4-FFF2-40B4-BE49-F238E27FC236}">
                <a16:creationId xmlns:a16="http://schemas.microsoft.com/office/drawing/2014/main" id="{BA0C7DD1-4269-A63A-7CB9-65216B2E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575" y="4616450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9" name="object 19">
            <a:extLst>
              <a:ext uri="{FF2B5EF4-FFF2-40B4-BE49-F238E27FC236}">
                <a16:creationId xmlns:a16="http://schemas.microsoft.com/office/drawing/2014/main" id="{7ADAF67E-26C7-414B-A1DC-7897966E6299}"/>
              </a:ext>
            </a:extLst>
          </p:cNvPr>
          <p:cNvSpPr txBox="1"/>
          <p:nvPr/>
        </p:nvSpPr>
        <p:spPr>
          <a:xfrm>
            <a:off x="14476413" y="4737100"/>
            <a:ext cx="9525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UI/UX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60" name="object 20">
            <a:extLst>
              <a:ext uri="{FF2B5EF4-FFF2-40B4-BE49-F238E27FC236}">
                <a16:creationId xmlns:a16="http://schemas.microsoft.com/office/drawing/2014/main" id="{18455856-E623-2410-56B8-F3A9678EC9BA}"/>
              </a:ext>
            </a:extLst>
          </p:cNvPr>
          <p:cNvGrpSpPr>
            <a:grpSpLocks/>
          </p:cNvGrpSpPr>
          <p:nvPr/>
        </p:nvGrpSpPr>
        <p:grpSpPr bwMode="auto">
          <a:xfrm>
            <a:off x="738188" y="6384925"/>
            <a:ext cx="6704012" cy="779463"/>
            <a:chOff x="737761" y="6385046"/>
            <a:chExt cx="6704330" cy="779780"/>
          </a:xfrm>
        </p:grpSpPr>
        <p:pic>
          <p:nvPicPr>
            <p:cNvPr id="61461" name="object 21">
              <a:extLst>
                <a:ext uri="{FF2B5EF4-FFF2-40B4-BE49-F238E27FC236}">
                  <a16:creationId xmlns:a16="http://schemas.microsoft.com/office/drawing/2014/main" id="{D6FFCE8E-F27A-FDD1-F5E1-B4FFED2A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61" y="6385046"/>
              <a:ext cx="4267199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462" name="object 22">
              <a:extLst>
                <a:ext uri="{FF2B5EF4-FFF2-40B4-BE49-F238E27FC236}">
                  <a16:creationId xmlns:a16="http://schemas.microsoft.com/office/drawing/2014/main" id="{81A56B99-4E73-5F78-41CA-703E87DDA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715" y="6402282"/>
              <a:ext cx="3829049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862F034D-736E-5EA4-9F92-220CA36987CD}"/>
              </a:ext>
            </a:extLst>
          </p:cNvPr>
          <p:cNvSpPr txBox="1"/>
          <p:nvPr/>
        </p:nvSpPr>
        <p:spPr>
          <a:xfrm>
            <a:off x="836613" y="6553200"/>
            <a:ext cx="6421437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INTEGRATION WITH EXTERNAL SYSTEMS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4" name="object 24">
            <a:extLst>
              <a:ext uri="{FF2B5EF4-FFF2-40B4-BE49-F238E27FC236}">
                <a16:creationId xmlns:a16="http://schemas.microsoft.com/office/drawing/2014/main" id="{ABBA6D20-B977-4061-4A76-209F20F0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6221413"/>
            <a:ext cx="510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9D5250F0-C957-0A58-BE31-78911E4167B5}"/>
              </a:ext>
            </a:extLst>
          </p:cNvPr>
          <p:cNvSpPr txBox="1"/>
          <p:nvPr/>
        </p:nvSpPr>
        <p:spPr>
          <a:xfrm>
            <a:off x="9190038" y="6338888"/>
            <a:ext cx="4672012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CLOUD STORAGE &amp; SECURITY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6" name="object 26">
            <a:extLst>
              <a:ext uri="{FF2B5EF4-FFF2-40B4-BE49-F238E27FC236}">
                <a16:creationId xmlns:a16="http://schemas.microsoft.com/office/drawing/2014/main" id="{1E9D176B-8DBB-B242-D4AA-57351516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7439025"/>
            <a:ext cx="3638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7" name="object 27">
            <a:extLst>
              <a:ext uri="{FF2B5EF4-FFF2-40B4-BE49-F238E27FC236}">
                <a16:creationId xmlns:a16="http://schemas.microsoft.com/office/drawing/2014/main" id="{1F48C08A-E38E-6DC7-AC90-6FC7FAC8D524}"/>
              </a:ext>
            </a:extLst>
          </p:cNvPr>
          <p:cNvSpPr txBox="1"/>
          <p:nvPr/>
        </p:nvSpPr>
        <p:spPr>
          <a:xfrm>
            <a:off x="7924800" y="7569200"/>
            <a:ext cx="3062288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ENCRYPTION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8" name="object 28">
            <a:extLst>
              <a:ext uri="{FF2B5EF4-FFF2-40B4-BE49-F238E27FC236}">
                <a16:creationId xmlns:a16="http://schemas.microsoft.com/office/drawing/2014/main" id="{9B800436-7BB6-090E-B5A6-486F75D0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5" y="8729663"/>
            <a:ext cx="3638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9" name="object 29">
            <a:extLst>
              <a:ext uri="{FF2B5EF4-FFF2-40B4-BE49-F238E27FC236}">
                <a16:creationId xmlns:a16="http://schemas.microsoft.com/office/drawing/2014/main" id="{166743F9-3801-BD2D-D7D1-A4C7C8E7851F}"/>
              </a:ext>
            </a:extLst>
          </p:cNvPr>
          <p:cNvSpPr txBox="1"/>
          <p:nvPr/>
        </p:nvSpPr>
        <p:spPr>
          <a:xfrm>
            <a:off x="11033125" y="8951913"/>
            <a:ext cx="285750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ACCESS STORAGE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70" name="object 30">
            <a:extLst>
              <a:ext uri="{FF2B5EF4-FFF2-40B4-BE49-F238E27FC236}">
                <a16:creationId xmlns:a16="http://schemas.microsoft.com/office/drawing/2014/main" id="{048608B0-5212-EC0B-CFF5-4C0F4927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763" y="7593013"/>
            <a:ext cx="3638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1" name="object 31">
            <a:extLst>
              <a:ext uri="{FF2B5EF4-FFF2-40B4-BE49-F238E27FC236}">
                <a16:creationId xmlns:a16="http://schemas.microsoft.com/office/drawing/2014/main" id="{3EEDD3E7-480F-9108-1468-21FDCC46D249}"/>
              </a:ext>
            </a:extLst>
          </p:cNvPr>
          <p:cNvSpPr txBox="1"/>
          <p:nvPr/>
        </p:nvSpPr>
        <p:spPr>
          <a:xfrm>
            <a:off x="13635038" y="7721600"/>
            <a:ext cx="2478087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STORAGE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72" name="object 32">
            <a:extLst>
              <a:ext uri="{FF2B5EF4-FFF2-40B4-BE49-F238E27FC236}">
                <a16:creationId xmlns:a16="http://schemas.microsoft.com/office/drawing/2014/main" id="{5E0B8822-DF95-6F64-F67B-2F0E2CF7A3B0}"/>
              </a:ext>
            </a:extLst>
          </p:cNvPr>
          <p:cNvGrpSpPr>
            <a:grpSpLocks/>
          </p:cNvGrpSpPr>
          <p:nvPr/>
        </p:nvGrpSpPr>
        <p:grpSpPr bwMode="auto">
          <a:xfrm>
            <a:off x="3311525" y="1233488"/>
            <a:ext cx="152400" cy="539750"/>
            <a:chOff x="3312199" y="1233869"/>
            <a:chExt cx="152400" cy="539750"/>
          </a:xfrm>
        </p:grpSpPr>
        <p:sp>
          <p:nvSpPr>
            <p:cNvPr id="61473" name="object 33">
              <a:extLst>
                <a:ext uri="{FF2B5EF4-FFF2-40B4-BE49-F238E27FC236}">
                  <a16:creationId xmlns:a16="http://schemas.microsoft.com/office/drawing/2014/main" id="{80D1C905-8511-7995-FC9E-A9197364C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399" y="1233869"/>
              <a:ext cx="0" cy="520700"/>
            </a:xfrm>
            <a:custGeom>
              <a:avLst/>
              <a:gdLst>
                <a:gd name="T0" fmla="*/ 0 w 21600"/>
                <a:gd name="T1" fmla="*/ 0 h 520700"/>
                <a:gd name="T2" fmla="*/ 0 w 21600"/>
                <a:gd name="T3" fmla="*/ 520600 h 520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520700">
                  <a:moveTo>
                    <a:pt x="0" y="0"/>
                  </a:moveTo>
                  <a:lnTo>
                    <a:pt x="0" y="52060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74" name="object 34">
              <a:extLst>
                <a:ext uri="{FF2B5EF4-FFF2-40B4-BE49-F238E27FC236}">
                  <a16:creationId xmlns:a16="http://schemas.microsoft.com/office/drawing/2014/main" id="{81F55E70-1BE0-73B3-E072-14C00E895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1249" y="1678269"/>
              <a:ext cx="114300" cy="76200"/>
            </a:xfrm>
            <a:custGeom>
              <a:avLst/>
              <a:gdLst>
                <a:gd name="T0" fmla="*/ 114299 w 114300"/>
                <a:gd name="T1" fmla="*/ 0 h 76200"/>
                <a:gd name="T2" fmla="*/ 57149 w 114300"/>
                <a:gd name="T3" fmla="*/ 76199 h 76200"/>
                <a:gd name="T4" fmla="*/ 0 w 114300"/>
                <a:gd name="T5" fmla="*/ 0 h 7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1475" name="object 35">
            <a:extLst>
              <a:ext uri="{FF2B5EF4-FFF2-40B4-BE49-F238E27FC236}">
                <a16:creationId xmlns:a16="http://schemas.microsoft.com/office/drawing/2014/main" id="{8B4E0A45-7F5F-E1CC-E03E-917C3D4B7DD7}"/>
              </a:ext>
            </a:extLst>
          </p:cNvPr>
          <p:cNvGrpSpPr>
            <a:grpSpLocks/>
          </p:cNvGrpSpPr>
          <p:nvPr/>
        </p:nvGrpSpPr>
        <p:grpSpPr bwMode="auto">
          <a:xfrm>
            <a:off x="5546725" y="2016125"/>
            <a:ext cx="5689600" cy="152400"/>
            <a:chOff x="5547350" y="2015603"/>
            <a:chExt cx="5690235" cy="152400"/>
          </a:xfrm>
        </p:grpSpPr>
        <p:sp>
          <p:nvSpPr>
            <p:cNvPr id="61476" name="object 36">
              <a:extLst>
                <a:ext uri="{FF2B5EF4-FFF2-40B4-BE49-F238E27FC236}">
                  <a16:creationId xmlns:a16="http://schemas.microsoft.com/office/drawing/2014/main" id="{E49D75B5-1D47-4F64-D116-7AF323B30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350" y="2091803"/>
              <a:ext cx="5671185" cy="0"/>
            </a:xfrm>
            <a:custGeom>
              <a:avLst/>
              <a:gdLst>
                <a:gd name="T0" fmla="*/ 0 w 5671184"/>
                <a:gd name="T1" fmla="*/ 0 h 21600"/>
                <a:gd name="T2" fmla="*/ 5670608 w 5671184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71184" h="21600">
                  <a:moveTo>
                    <a:pt x="0" y="0"/>
                  </a:moveTo>
                  <a:lnTo>
                    <a:pt x="567060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77" name="object 37">
              <a:extLst>
                <a:ext uri="{FF2B5EF4-FFF2-40B4-BE49-F238E27FC236}">
                  <a16:creationId xmlns:a16="http://schemas.microsoft.com/office/drawing/2014/main" id="{8BED5C82-0537-B1F3-CD64-72B70016B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1758" y="2034653"/>
              <a:ext cx="76200" cy="114300"/>
            </a:xfrm>
            <a:custGeom>
              <a:avLst/>
              <a:gdLst>
                <a:gd name="T0" fmla="*/ 0 w 76200"/>
                <a:gd name="T1" fmla="*/ 0 h 114300"/>
                <a:gd name="T2" fmla="*/ 76199 w 76200"/>
                <a:gd name="T3" fmla="*/ 57149 h 114300"/>
                <a:gd name="T4" fmla="*/ 0 w 76200"/>
                <a:gd name="T5" fmla="*/ 114299 h 11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1478" name="object 38">
            <a:extLst>
              <a:ext uri="{FF2B5EF4-FFF2-40B4-BE49-F238E27FC236}">
                <a16:creationId xmlns:a16="http://schemas.microsoft.com/office/drawing/2014/main" id="{420D193C-B519-AF2F-AA81-7B720C9EA295}"/>
              </a:ext>
            </a:extLst>
          </p:cNvPr>
          <p:cNvGrpSpPr>
            <a:grpSpLocks/>
          </p:cNvGrpSpPr>
          <p:nvPr/>
        </p:nvGrpSpPr>
        <p:grpSpPr bwMode="auto">
          <a:xfrm>
            <a:off x="931863" y="536575"/>
            <a:ext cx="15836900" cy="8845550"/>
            <a:chOff x="932173" y="537198"/>
            <a:chExt cx="15837536" cy="8846185"/>
          </a:xfrm>
        </p:grpSpPr>
        <p:sp>
          <p:nvSpPr>
            <p:cNvPr id="61479" name="object 39">
              <a:extLst>
                <a:ext uri="{FF2B5EF4-FFF2-40B4-BE49-F238E27FC236}">
                  <a16:creationId xmlns:a16="http://schemas.microsoft.com/office/drawing/2014/main" id="{816B2F43-115F-9187-1582-CE73C7F3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4686" y="1256506"/>
              <a:ext cx="0" cy="433705"/>
            </a:xfrm>
            <a:custGeom>
              <a:avLst/>
              <a:gdLst>
                <a:gd name="T0" fmla="*/ 0 w 21600"/>
                <a:gd name="T1" fmla="*/ 0 h 433705"/>
                <a:gd name="T2" fmla="*/ 0 w 21600"/>
                <a:gd name="T3" fmla="*/ 433079 h 43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33705">
                  <a:moveTo>
                    <a:pt x="0" y="0"/>
                  </a:moveTo>
                  <a:lnTo>
                    <a:pt x="0" y="43307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0" name="object 40">
              <a:extLst>
                <a:ext uri="{FF2B5EF4-FFF2-40B4-BE49-F238E27FC236}">
                  <a16:creationId xmlns:a16="http://schemas.microsoft.com/office/drawing/2014/main" id="{C4B8072D-C479-FA00-A701-024BA322C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7536" y="1613385"/>
              <a:ext cx="114300" cy="76200"/>
            </a:xfrm>
            <a:custGeom>
              <a:avLst/>
              <a:gdLst>
                <a:gd name="T0" fmla="*/ 114299 w 114300"/>
                <a:gd name="T1" fmla="*/ 0 h 76200"/>
                <a:gd name="T2" fmla="*/ 57149 w 114300"/>
                <a:gd name="T3" fmla="*/ 76199 h 76200"/>
                <a:gd name="T4" fmla="*/ 0 w 114300"/>
                <a:gd name="T5" fmla="*/ 0 h 7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1" name="object 41">
              <a:extLst>
                <a:ext uri="{FF2B5EF4-FFF2-40B4-BE49-F238E27FC236}">
                  <a16:creationId xmlns:a16="http://schemas.microsoft.com/office/drawing/2014/main" id="{44C8C18D-BAFE-E15E-191B-0B7DD40D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629" y="2475044"/>
              <a:ext cx="935355" cy="862965"/>
            </a:xfrm>
            <a:custGeom>
              <a:avLst/>
              <a:gdLst>
                <a:gd name="T0" fmla="*/ 935120 w 935355"/>
                <a:gd name="T1" fmla="*/ 0 h 862964"/>
                <a:gd name="T2" fmla="*/ 0 w 935355"/>
                <a:gd name="T3" fmla="*/ 862344 h 86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35355" h="862964">
                  <a:moveTo>
                    <a:pt x="935120" y="0"/>
                  </a:moveTo>
                  <a:lnTo>
                    <a:pt x="0" y="862344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2" name="object 42">
              <a:extLst>
                <a:ext uri="{FF2B5EF4-FFF2-40B4-BE49-F238E27FC236}">
                  <a16:creationId xmlns:a16="http://schemas.microsoft.com/office/drawing/2014/main" id="{40B9D8CB-F382-01E0-70E7-41A227D0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629" y="3243718"/>
              <a:ext cx="95250" cy="93980"/>
            </a:xfrm>
            <a:custGeom>
              <a:avLst/>
              <a:gdLst>
                <a:gd name="T0" fmla="*/ 94760 w 95250"/>
                <a:gd name="T1" fmla="*/ 84025 h 93979"/>
                <a:gd name="T2" fmla="*/ 0 w 95250"/>
                <a:gd name="T3" fmla="*/ 93670 h 93979"/>
                <a:gd name="T4" fmla="*/ 17273 w 95250"/>
                <a:gd name="T5" fmla="*/ 0 h 93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3979">
                  <a:moveTo>
                    <a:pt x="94760" y="84025"/>
                  </a:moveTo>
                  <a:lnTo>
                    <a:pt x="0" y="93670"/>
                  </a:lnTo>
                  <a:lnTo>
                    <a:pt x="17273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3" name="object 43">
              <a:extLst>
                <a:ext uri="{FF2B5EF4-FFF2-40B4-BE49-F238E27FC236}">
                  <a16:creationId xmlns:a16="http://schemas.microsoft.com/office/drawing/2014/main" id="{0588872A-B6D9-F341-14A4-289BAC22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19" y="3749655"/>
              <a:ext cx="3639820" cy="743585"/>
            </a:xfrm>
            <a:custGeom>
              <a:avLst/>
              <a:gdLst>
                <a:gd name="T0" fmla="*/ 3639347 w 3639820"/>
                <a:gd name="T1" fmla="*/ 0 h 743585"/>
                <a:gd name="T2" fmla="*/ 0 w 3639820"/>
                <a:gd name="T3" fmla="*/ 743560 h 74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39820" h="743585">
                  <a:moveTo>
                    <a:pt x="3639347" y="0"/>
                  </a:moveTo>
                  <a:lnTo>
                    <a:pt x="0" y="74356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4" name="object 44">
              <a:extLst>
                <a:ext uri="{FF2B5EF4-FFF2-40B4-BE49-F238E27FC236}">
                  <a16:creationId xmlns:a16="http://schemas.microsoft.com/office/drawing/2014/main" id="{E891F3B3-9258-67CF-01D3-752EA2383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19" y="4421969"/>
              <a:ext cx="86360" cy="112395"/>
            </a:xfrm>
            <a:custGeom>
              <a:avLst/>
              <a:gdLst>
                <a:gd name="T0" fmla="*/ 86097 w 86360"/>
                <a:gd name="T1" fmla="*/ 111986 h 112395"/>
                <a:gd name="T2" fmla="*/ 0 w 86360"/>
                <a:gd name="T3" fmla="*/ 71246 h 112395"/>
                <a:gd name="T4" fmla="*/ 63217 w 86360"/>
                <a:gd name="T5" fmla="*/ 0 h 112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360" h="112395">
                  <a:moveTo>
                    <a:pt x="86097" y="111986"/>
                  </a:moveTo>
                  <a:lnTo>
                    <a:pt x="0" y="71246"/>
                  </a:lnTo>
                  <a:lnTo>
                    <a:pt x="63217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5" name="object 45">
              <a:extLst>
                <a:ext uri="{FF2B5EF4-FFF2-40B4-BE49-F238E27FC236}">
                  <a16:creationId xmlns:a16="http://schemas.microsoft.com/office/drawing/2014/main" id="{5CA5F7A2-7B13-7C36-6196-658DBD08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36" y="3749659"/>
              <a:ext cx="228600" cy="760730"/>
            </a:xfrm>
            <a:custGeom>
              <a:avLst/>
              <a:gdLst>
                <a:gd name="T0" fmla="*/ 0 w 228600"/>
                <a:gd name="T1" fmla="*/ 0 h 760729"/>
                <a:gd name="T2" fmla="*/ 228441 w 228600"/>
                <a:gd name="T3" fmla="*/ 760140 h 760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8600" h="760729">
                  <a:moveTo>
                    <a:pt x="0" y="0"/>
                  </a:moveTo>
                  <a:lnTo>
                    <a:pt x="228441" y="76014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6" name="object 46">
              <a:extLst>
                <a:ext uri="{FF2B5EF4-FFF2-40B4-BE49-F238E27FC236}">
                  <a16:creationId xmlns:a16="http://schemas.microsoft.com/office/drawing/2014/main" id="{4BC7A193-13C3-82C2-AB6F-CF7017AE4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4515" y="4420375"/>
              <a:ext cx="109855" cy="89535"/>
            </a:xfrm>
            <a:custGeom>
              <a:avLst/>
              <a:gdLst>
                <a:gd name="T0" fmla="*/ 109463 w 109854"/>
                <a:gd name="T1" fmla="*/ 0 h 89535"/>
                <a:gd name="T2" fmla="*/ 76662 w 109854"/>
                <a:gd name="T3" fmla="*/ 89424 h 89535"/>
                <a:gd name="T4" fmla="*/ 0 w 109854"/>
                <a:gd name="T5" fmla="*/ 32896 h 89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854" h="89535">
                  <a:moveTo>
                    <a:pt x="109463" y="0"/>
                  </a:moveTo>
                  <a:lnTo>
                    <a:pt x="76662" y="89424"/>
                  </a:lnTo>
                  <a:lnTo>
                    <a:pt x="0" y="3289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7" name="object 47">
              <a:extLst>
                <a:ext uri="{FF2B5EF4-FFF2-40B4-BE49-F238E27FC236}">
                  <a16:creationId xmlns:a16="http://schemas.microsoft.com/office/drawing/2014/main" id="{58056D6A-3A40-B2E2-2FEB-78DF9065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44" y="3749650"/>
              <a:ext cx="4123690" cy="744220"/>
            </a:xfrm>
            <a:custGeom>
              <a:avLst/>
              <a:gdLst>
                <a:gd name="T0" fmla="*/ 0 w 4123690"/>
                <a:gd name="T1" fmla="*/ 0 h 744220"/>
                <a:gd name="T2" fmla="*/ 4123262 w 4123690"/>
                <a:gd name="T3" fmla="*/ 743991 h 74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23690" h="744220">
                  <a:moveTo>
                    <a:pt x="0" y="0"/>
                  </a:moveTo>
                  <a:lnTo>
                    <a:pt x="4123262" y="74399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8" name="object 48">
              <a:extLst>
                <a:ext uri="{FF2B5EF4-FFF2-40B4-BE49-F238E27FC236}">
                  <a16:creationId xmlns:a16="http://schemas.microsoft.com/office/drawing/2014/main" id="{9F3B2B60-1384-69A6-2A8F-9BC468538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0870" y="4423869"/>
              <a:ext cx="85725" cy="113030"/>
            </a:xfrm>
            <a:custGeom>
              <a:avLst/>
              <a:gdLst>
                <a:gd name="T0" fmla="*/ 20296 w 85725"/>
                <a:gd name="T1" fmla="*/ 0 h 113029"/>
                <a:gd name="T2" fmla="*/ 85137 w 85725"/>
                <a:gd name="T3" fmla="*/ 69772 h 113029"/>
                <a:gd name="T4" fmla="*/ 0 w 85725"/>
                <a:gd name="T5" fmla="*/ 112483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725" h="113029">
                  <a:moveTo>
                    <a:pt x="20296" y="0"/>
                  </a:moveTo>
                  <a:lnTo>
                    <a:pt x="85137" y="69772"/>
                  </a:lnTo>
                  <a:lnTo>
                    <a:pt x="0" y="11248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9" name="object 49">
              <a:extLst>
                <a:ext uri="{FF2B5EF4-FFF2-40B4-BE49-F238E27FC236}">
                  <a16:creationId xmlns:a16="http://schemas.microsoft.com/office/drawing/2014/main" id="{3EF1C5A9-BF0A-79FE-C3F5-6DEBA22CB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592" y="5382776"/>
              <a:ext cx="1176020" cy="990600"/>
            </a:xfrm>
            <a:custGeom>
              <a:avLst/>
              <a:gdLst>
                <a:gd name="T0" fmla="*/ 1175507 w 1176020"/>
                <a:gd name="T1" fmla="*/ 0 h 990600"/>
                <a:gd name="T2" fmla="*/ 0 w 1176020"/>
                <a:gd name="T3" fmla="*/ 990020 h 990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6020" h="990600">
                  <a:moveTo>
                    <a:pt x="1175507" y="0"/>
                  </a:moveTo>
                  <a:lnTo>
                    <a:pt x="0" y="99002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0" name="object 50">
              <a:extLst>
                <a:ext uri="{FF2B5EF4-FFF2-40B4-BE49-F238E27FC236}">
                  <a16:creationId xmlns:a16="http://schemas.microsoft.com/office/drawing/2014/main" id="{27CB2B58-DD5B-4358-D980-02FB86E62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592" y="6279998"/>
              <a:ext cx="95250" cy="93345"/>
            </a:xfrm>
            <a:custGeom>
              <a:avLst/>
              <a:gdLst>
                <a:gd name="T0" fmla="*/ 95098 w 95250"/>
                <a:gd name="T1" fmla="*/ 87424 h 93345"/>
                <a:gd name="T2" fmla="*/ 0 w 95250"/>
                <a:gd name="T3" fmla="*/ 92799 h 93345"/>
                <a:gd name="T4" fmla="*/ 21468 w 95250"/>
                <a:gd name="T5" fmla="*/ 0 h 93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3345">
                  <a:moveTo>
                    <a:pt x="95098" y="87424"/>
                  </a:moveTo>
                  <a:lnTo>
                    <a:pt x="0" y="92799"/>
                  </a:lnTo>
                  <a:lnTo>
                    <a:pt x="2146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1" name="object 51">
              <a:extLst>
                <a:ext uri="{FF2B5EF4-FFF2-40B4-BE49-F238E27FC236}">
                  <a16:creationId xmlns:a16="http://schemas.microsoft.com/office/drawing/2014/main" id="{E32A17DC-31CD-9D9D-E7BC-3A9973437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668" y="5370715"/>
              <a:ext cx="1865630" cy="843280"/>
            </a:xfrm>
            <a:custGeom>
              <a:avLst/>
              <a:gdLst>
                <a:gd name="T0" fmla="*/ 0 w 1865629"/>
                <a:gd name="T1" fmla="*/ 0 h 843278"/>
                <a:gd name="T2" fmla="*/ 1865334 w 1865629"/>
                <a:gd name="T3" fmla="*/ 842756 h 843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65629" h="843278">
                  <a:moveTo>
                    <a:pt x="0" y="0"/>
                  </a:moveTo>
                  <a:lnTo>
                    <a:pt x="1865334" y="84275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2" name="object 52">
              <a:extLst>
                <a:ext uri="{FF2B5EF4-FFF2-40B4-BE49-F238E27FC236}">
                  <a16:creationId xmlns:a16="http://schemas.microsoft.com/office/drawing/2014/main" id="{A47A76D0-561D-186F-4827-8C614A588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030" y="6130017"/>
              <a:ext cx="93345" cy="104775"/>
            </a:xfrm>
            <a:custGeom>
              <a:avLst/>
              <a:gdLst>
                <a:gd name="T0" fmla="*/ 47060 w 93345"/>
                <a:gd name="T1" fmla="*/ 0 h 104775"/>
                <a:gd name="T2" fmla="*/ 92971 w 93345"/>
                <a:gd name="T3" fmla="*/ 83454 h 104775"/>
                <a:gd name="T4" fmla="*/ 0 w 93345"/>
                <a:gd name="T5" fmla="*/ 104162 h 10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104775">
                  <a:moveTo>
                    <a:pt x="47060" y="0"/>
                  </a:moveTo>
                  <a:lnTo>
                    <a:pt x="92971" y="83454"/>
                  </a:lnTo>
                  <a:lnTo>
                    <a:pt x="0" y="104162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3" name="object 53">
              <a:extLst>
                <a:ext uri="{FF2B5EF4-FFF2-40B4-BE49-F238E27FC236}">
                  <a16:creationId xmlns:a16="http://schemas.microsoft.com/office/drawing/2014/main" id="{8BD07326-18A8-36F1-DDD3-62EB1F01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4" y="7063988"/>
              <a:ext cx="2098040" cy="372110"/>
            </a:xfrm>
            <a:custGeom>
              <a:avLst/>
              <a:gdLst>
                <a:gd name="T0" fmla="*/ 2097861 w 2098040"/>
                <a:gd name="T1" fmla="*/ 0 h 372109"/>
                <a:gd name="T2" fmla="*/ 0 w 2098040"/>
                <a:gd name="T3" fmla="*/ 371745 h 37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98040" h="372109">
                  <a:moveTo>
                    <a:pt x="2097861" y="0"/>
                  </a:moveTo>
                  <a:lnTo>
                    <a:pt x="0" y="37174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4" name="object 54">
              <a:extLst>
                <a:ext uri="{FF2B5EF4-FFF2-40B4-BE49-F238E27FC236}">
                  <a16:creationId xmlns:a16="http://schemas.microsoft.com/office/drawing/2014/main" id="{8CFEFA90-2A07-26E4-9A98-48CD5A612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4" y="7366164"/>
              <a:ext cx="85090" cy="113030"/>
            </a:xfrm>
            <a:custGeom>
              <a:avLst/>
              <a:gdLst>
                <a:gd name="T0" fmla="*/ 85002 w 85090"/>
                <a:gd name="T1" fmla="*/ 112546 h 113029"/>
                <a:gd name="T2" fmla="*/ 0 w 85090"/>
                <a:gd name="T3" fmla="*/ 69568 h 113029"/>
                <a:gd name="T4" fmla="*/ 65059 w 85090"/>
                <a:gd name="T5" fmla="*/ 0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090" h="113029">
                  <a:moveTo>
                    <a:pt x="85002" y="112546"/>
                  </a:moveTo>
                  <a:lnTo>
                    <a:pt x="0" y="69568"/>
                  </a:lnTo>
                  <a:lnTo>
                    <a:pt x="6505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5" name="object 55">
              <a:extLst>
                <a:ext uri="{FF2B5EF4-FFF2-40B4-BE49-F238E27FC236}">
                  <a16:creationId xmlns:a16="http://schemas.microsoft.com/office/drawing/2014/main" id="{B74906A3-1790-6485-CBC9-227A49117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9363" y="7063991"/>
              <a:ext cx="2347595" cy="511175"/>
            </a:xfrm>
            <a:custGeom>
              <a:avLst/>
              <a:gdLst>
                <a:gd name="T0" fmla="*/ 0 w 2347594"/>
                <a:gd name="T1" fmla="*/ 0 h 511175"/>
                <a:gd name="T2" fmla="*/ 2347246 w 2347594"/>
                <a:gd name="T3" fmla="*/ 510781 h 51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47594" h="511175">
                  <a:moveTo>
                    <a:pt x="0" y="0"/>
                  </a:moveTo>
                  <a:lnTo>
                    <a:pt x="2347246" y="51078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6" name="object 56">
              <a:extLst>
                <a:ext uri="{FF2B5EF4-FFF2-40B4-BE49-F238E27FC236}">
                  <a16:creationId xmlns:a16="http://schemas.microsoft.com/office/drawing/2014/main" id="{A7438179-0E21-BB41-8030-3169469FB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0000" y="7502727"/>
              <a:ext cx="86995" cy="111760"/>
            </a:xfrm>
            <a:custGeom>
              <a:avLst/>
              <a:gdLst>
                <a:gd name="T0" fmla="*/ 24303 w 86994"/>
                <a:gd name="T1" fmla="*/ 0 h 111759"/>
                <a:gd name="T2" fmla="*/ 86609 w 86994"/>
                <a:gd name="T3" fmla="*/ 72045 h 111759"/>
                <a:gd name="T4" fmla="*/ 0 w 86994"/>
                <a:gd name="T5" fmla="*/ 111686 h 11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994" h="111759">
                  <a:moveTo>
                    <a:pt x="24303" y="0"/>
                  </a:moveTo>
                  <a:lnTo>
                    <a:pt x="86609" y="72045"/>
                  </a:lnTo>
                  <a:lnTo>
                    <a:pt x="0" y="11168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7" name="object 57">
              <a:extLst>
                <a:ext uri="{FF2B5EF4-FFF2-40B4-BE49-F238E27FC236}">
                  <a16:creationId xmlns:a16="http://schemas.microsoft.com/office/drawing/2014/main" id="{807C4843-E134-08E3-DEF9-1780E4DBD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35" y="8281758"/>
              <a:ext cx="1278890" cy="874394"/>
            </a:xfrm>
            <a:custGeom>
              <a:avLst/>
              <a:gdLst>
                <a:gd name="T0" fmla="*/ 0 w 1278890"/>
                <a:gd name="T1" fmla="*/ 0 h 874394"/>
                <a:gd name="T2" fmla="*/ 1278780 w 1278890"/>
                <a:gd name="T3" fmla="*/ 874345 h 87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78890" h="874394">
                  <a:moveTo>
                    <a:pt x="0" y="0"/>
                  </a:moveTo>
                  <a:lnTo>
                    <a:pt x="1278780" y="87434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8" name="object 58">
              <a:extLst>
                <a:ext uri="{FF2B5EF4-FFF2-40B4-BE49-F238E27FC236}">
                  <a16:creationId xmlns:a16="http://schemas.microsoft.com/office/drawing/2014/main" id="{E9EB97C1-6D2C-9F40-F1E1-7BE39174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357" y="9065917"/>
              <a:ext cx="95250" cy="94615"/>
            </a:xfrm>
            <a:custGeom>
              <a:avLst/>
              <a:gdLst>
                <a:gd name="T0" fmla="*/ 64512 w 95250"/>
                <a:gd name="T1" fmla="*/ 0 h 94615"/>
                <a:gd name="T2" fmla="*/ 95158 w 95250"/>
                <a:gd name="T3" fmla="*/ 90185 h 94615"/>
                <a:gd name="T4" fmla="*/ 0 w 95250"/>
                <a:gd name="T5" fmla="*/ 94353 h 94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4615">
                  <a:moveTo>
                    <a:pt x="64512" y="0"/>
                  </a:moveTo>
                  <a:lnTo>
                    <a:pt x="95158" y="90185"/>
                  </a:lnTo>
                  <a:lnTo>
                    <a:pt x="0" y="9435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9" name="object 59">
              <a:extLst>
                <a:ext uri="{FF2B5EF4-FFF2-40B4-BE49-F238E27FC236}">
                  <a16:creationId xmlns:a16="http://schemas.microsoft.com/office/drawing/2014/main" id="{391707F1-6B95-5DB3-1545-16F8C270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890" y="8357946"/>
              <a:ext cx="480059" cy="776605"/>
            </a:xfrm>
            <a:custGeom>
              <a:avLst/>
              <a:gdLst>
                <a:gd name="T0" fmla="*/ 479690 w 480059"/>
                <a:gd name="T1" fmla="*/ 0 h 776605"/>
                <a:gd name="T2" fmla="*/ 0 w 480059"/>
                <a:gd name="T3" fmla="*/ 776605 h 776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0059" h="776605">
                  <a:moveTo>
                    <a:pt x="479690" y="0"/>
                  </a:moveTo>
                  <a:lnTo>
                    <a:pt x="0" y="77660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00" name="object 60">
              <a:extLst>
                <a:ext uri="{FF2B5EF4-FFF2-40B4-BE49-F238E27FC236}">
                  <a16:creationId xmlns:a16="http://schemas.microsoft.com/office/drawing/2014/main" id="{870024EA-94CB-72EE-7E50-0CA79254A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4313" y="9039688"/>
              <a:ext cx="97790" cy="95250"/>
            </a:xfrm>
            <a:custGeom>
              <a:avLst/>
              <a:gdLst>
                <a:gd name="T0" fmla="*/ 97244 w 97790"/>
                <a:gd name="T1" fmla="*/ 60065 h 95250"/>
                <a:gd name="T2" fmla="*/ 8578 w 97790"/>
                <a:gd name="T3" fmla="*/ 94862 h 95250"/>
                <a:gd name="T4" fmla="*/ 0 w 9779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790" h="95250">
                  <a:moveTo>
                    <a:pt x="97244" y="60065"/>
                  </a:moveTo>
                  <a:lnTo>
                    <a:pt x="8578" y="94862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01" name="object 61">
              <a:extLst>
                <a:ext uri="{FF2B5EF4-FFF2-40B4-BE49-F238E27FC236}">
                  <a16:creationId xmlns:a16="http://schemas.microsoft.com/office/drawing/2014/main" id="{15549891-FC06-50D4-6F55-42F1CE0F1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67" y="3176358"/>
              <a:ext cx="15837535" cy="6207125"/>
            </a:xfrm>
            <a:custGeom>
              <a:avLst/>
              <a:gdLst>
                <a:gd name="T0" fmla="*/ 57213 w 15837535"/>
                <a:gd name="T1" fmla="*/ 5148415 h 6207125"/>
                <a:gd name="T2" fmla="*/ 74333 w 15837535"/>
                <a:gd name="T3" fmla="*/ 5524538 h 6207125"/>
                <a:gd name="T4" fmla="*/ 59385 w 15837535"/>
                <a:gd name="T5" fmla="*/ 5273281 h 6207125"/>
                <a:gd name="T6" fmla="*/ 1022921 w 15837535"/>
                <a:gd name="T7" fmla="*/ 5047653 h 6207125"/>
                <a:gd name="T8" fmla="*/ 701243 w 15837535"/>
                <a:gd name="T9" fmla="*/ 4820945 h 6207125"/>
                <a:gd name="T10" fmla="*/ 422135 w 15837535"/>
                <a:gd name="T11" fmla="*/ 5071427 h 6207125"/>
                <a:gd name="T12" fmla="*/ 432625 w 15837535"/>
                <a:gd name="T13" fmla="*/ 5141011 h 6207125"/>
                <a:gd name="T14" fmla="*/ 511009 w 15837535"/>
                <a:gd name="T15" fmla="*/ 5063325 h 6207125"/>
                <a:gd name="T16" fmla="*/ 843915 w 15837535"/>
                <a:gd name="T17" fmla="*/ 4901450 h 6207125"/>
                <a:gd name="T18" fmla="*/ 962952 w 15837535"/>
                <a:gd name="T19" fmla="*/ 5258613 h 6207125"/>
                <a:gd name="T20" fmla="*/ 531482 w 15837535"/>
                <a:gd name="T21" fmla="*/ 5169535 h 6207125"/>
                <a:gd name="T22" fmla="*/ 475259 w 15837535"/>
                <a:gd name="T23" fmla="*/ 5379034 h 6207125"/>
                <a:gd name="T24" fmla="*/ 578104 w 15837535"/>
                <a:gd name="T25" fmla="*/ 5728309 h 6207125"/>
                <a:gd name="T26" fmla="*/ 817905 w 15837535"/>
                <a:gd name="T27" fmla="*/ 5739777 h 6207125"/>
                <a:gd name="T28" fmla="*/ 823188 w 15837535"/>
                <a:gd name="T29" fmla="*/ 5561292 h 6207125"/>
                <a:gd name="T30" fmla="*/ 536600 w 15837535"/>
                <a:gd name="T31" fmla="*/ 5664035 h 6207125"/>
                <a:gd name="T32" fmla="*/ 623595 w 15837535"/>
                <a:gd name="T33" fmla="*/ 5606034 h 6207125"/>
                <a:gd name="T34" fmla="*/ 626732 w 15837535"/>
                <a:gd name="T35" fmla="*/ 5463019 h 6207125"/>
                <a:gd name="T36" fmla="*/ 784085 w 15837535"/>
                <a:gd name="T37" fmla="*/ 5537225 h 6207125"/>
                <a:gd name="T38" fmla="*/ 1097991 w 15837535"/>
                <a:gd name="T39" fmla="*/ 466509 h 6207125"/>
                <a:gd name="T40" fmla="*/ 933107 w 15837535"/>
                <a:gd name="T41" fmla="*/ 135102 h 6207125"/>
                <a:gd name="T42" fmla="*/ 379831 w 15837535"/>
                <a:gd name="T43" fmla="*/ 232664 h 6207125"/>
                <a:gd name="T44" fmla="*/ 757478 w 15837535"/>
                <a:gd name="T45" fmla="*/ 29210 h 6207125"/>
                <a:gd name="T46" fmla="*/ 359003 w 15837535"/>
                <a:gd name="T47" fmla="*/ 52768 h 6207125"/>
                <a:gd name="T48" fmla="*/ 100253 w 15837535"/>
                <a:gd name="T49" fmla="*/ 342900 h 6207125"/>
                <a:gd name="T50" fmla="*/ 123812 w 15837535"/>
                <a:gd name="T51" fmla="*/ 741362 h 6207125"/>
                <a:gd name="T52" fmla="*/ 413943 w 15837535"/>
                <a:gd name="T53" fmla="*/ 1000112 h 6207125"/>
                <a:gd name="T54" fmla="*/ 812419 w 15837535"/>
                <a:gd name="T55" fmla="*/ 976553 h 6207125"/>
                <a:gd name="T56" fmla="*/ 1056944 w 15837535"/>
                <a:gd name="T57" fmla="*/ 721791 h 6207125"/>
                <a:gd name="T58" fmla="*/ 5294973 w 15837535"/>
                <a:gd name="T59" fmla="*/ 5492178 h 6207125"/>
                <a:gd name="T60" fmla="*/ 5290286 w 15837535"/>
                <a:gd name="T61" fmla="*/ 5665254 h 6207125"/>
                <a:gd name="T62" fmla="*/ 5123307 w 15837535"/>
                <a:gd name="T63" fmla="*/ 5707608 h 6207125"/>
                <a:gd name="T64" fmla="*/ 4944453 w 15837535"/>
                <a:gd name="T65" fmla="*/ 5841022 h 6207125"/>
                <a:gd name="T66" fmla="*/ 4821694 w 15837535"/>
                <a:gd name="T67" fmla="*/ 5987707 h 6207125"/>
                <a:gd name="T68" fmla="*/ 5437975 w 15837535"/>
                <a:gd name="T69" fmla="*/ 5712866 h 6207125"/>
                <a:gd name="T70" fmla="*/ 15837319 w 15837535"/>
                <a:gd name="T71" fmla="*/ 323748 h 6207125"/>
                <a:gd name="T72" fmla="*/ 15792590 w 15837535"/>
                <a:gd name="T73" fmla="*/ 360553 h 6207125"/>
                <a:gd name="T74" fmla="*/ 15556637 w 15837535"/>
                <a:gd name="T75" fmla="*/ 837387 h 6207125"/>
                <a:gd name="T76" fmla="*/ 15458859 w 15837535"/>
                <a:gd name="T77" fmla="*/ 882954 h 6207125"/>
                <a:gd name="T78" fmla="*/ 15295220 w 15837535"/>
                <a:gd name="T79" fmla="*/ 716165 h 6207125"/>
                <a:gd name="T80" fmla="*/ 15641587 w 15837535"/>
                <a:gd name="T81" fmla="*/ 588124 h 6207125"/>
                <a:gd name="T82" fmla="*/ 15589834 w 15837535"/>
                <a:gd name="T83" fmla="*/ 181648 h 6207125"/>
                <a:gd name="T84" fmla="*/ 15766987 w 15837535"/>
                <a:gd name="T85" fmla="*/ 233743 h 6207125"/>
                <a:gd name="T86" fmla="*/ 15768676 w 15837535"/>
                <a:gd name="T87" fmla="*/ 175437 h 6207125"/>
                <a:gd name="T88" fmla="*/ 15592273 w 15837535"/>
                <a:gd name="T89" fmla="*/ 136512 h 6207125"/>
                <a:gd name="T90" fmla="*/ 15472906 w 15837535"/>
                <a:gd name="T91" fmla="*/ 235127 h 6207125"/>
                <a:gd name="T92" fmla="*/ 15253208 w 15837535"/>
                <a:gd name="T93" fmla="*/ 721156 h 6207125"/>
                <a:gd name="T94" fmla="*/ 15230082 w 15837535"/>
                <a:gd name="T95" fmla="*/ 864666 h 6207125"/>
                <a:gd name="T96" fmla="*/ 15156244 w 15837535"/>
                <a:gd name="T97" fmla="*/ 864450 h 6207125"/>
                <a:gd name="T98" fmla="*/ 15071128 w 15837535"/>
                <a:gd name="T99" fmla="*/ 805002 h 6207125"/>
                <a:gd name="T100" fmla="*/ 15255380 w 15837535"/>
                <a:gd name="T101" fmla="*/ 422389 h 6207125"/>
                <a:gd name="T102" fmla="*/ 14913991 w 15837535"/>
                <a:gd name="T103" fmla="*/ 202374 h 6207125"/>
                <a:gd name="T104" fmla="*/ 15021586 w 15837535"/>
                <a:gd name="T105" fmla="*/ 129273 h 6207125"/>
                <a:gd name="T106" fmla="*/ 15175319 w 15837535"/>
                <a:gd name="T107" fmla="*/ 200126 h 6207125"/>
                <a:gd name="T108" fmla="*/ 15094636 w 15837535"/>
                <a:gd name="T109" fmla="*/ 93510 h 6207125"/>
                <a:gd name="T110" fmla="*/ 14853222 w 15837535"/>
                <a:gd name="T111" fmla="*/ 267487 h 6207125"/>
                <a:gd name="T112" fmla="*/ 15056917 w 15837535"/>
                <a:gd name="T113" fmla="*/ 850138 h 6207125"/>
                <a:gd name="T114" fmla="*/ 15197239 w 15837535"/>
                <a:gd name="T115" fmla="*/ 909472 h 6207125"/>
                <a:gd name="T116" fmla="*/ 15394864 w 15837535"/>
                <a:gd name="T117" fmla="*/ 919645 h 6207125"/>
                <a:gd name="T118" fmla="*/ 15554579 w 15837535"/>
                <a:gd name="T119" fmla="*/ 893127 h 6207125"/>
                <a:gd name="T120" fmla="*/ 15822702 w 15837535"/>
                <a:gd name="T121" fmla="*/ 397217 h 6207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37535" h="6207125">
                  <a:moveTo>
                    <a:pt x="330581" y="5038166"/>
                  </a:moveTo>
                  <a:lnTo>
                    <a:pt x="322999" y="5036426"/>
                  </a:lnTo>
                  <a:lnTo>
                    <a:pt x="281787" y="5032641"/>
                  </a:lnTo>
                  <a:lnTo>
                    <a:pt x="241388" y="5035067"/>
                  </a:lnTo>
                  <a:lnTo>
                    <a:pt x="201917" y="5043716"/>
                  </a:lnTo>
                  <a:lnTo>
                    <a:pt x="163880" y="5058410"/>
                  </a:lnTo>
                  <a:lnTo>
                    <a:pt x="123050" y="5081892"/>
                  </a:lnTo>
                  <a:lnTo>
                    <a:pt x="87414" y="5111864"/>
                  </a:lnTo>
                  <a:lnTo>
                    <a:pt x="57213" y="5148415"/>
                  </a:lnTo>
                  <a:lnTo>
                    <a:pt x="32893" y="5190045"/>
                  </a:lnTo>
                  <a:lnTo>
                    <a:pt x="14935" y="5235270"/>
                  </a:lnTo>
                  <a:lnTo>
                    <a:pt x="3822" y="5282603"/>
                  </a:lnTo>
                  <a:lnTo>
                    <a:pt x="0" y="5330533"/>
                  </a:lnTo>
                  <a:lnTo>
                    <a:pt x="3949" y="5377599"/>
                  </a:lnTo>
                  <a:lnTo>
                    <a:pt x="16129" y="5422277"/>
                  </a:lnTo>
                  <a:lnTo>
                    <a:pt x="32372" y="5459171"/>
                  </a:lnTo>
                  <a:lnTo>
                    <a:pt x="51777" y="5493258"/>
                  </a:lnTo>
                  <a:lnTo>
                    <a:pt x="74333" y="5524538"/>
                  </a:lnTo>
                  <a:lnTo>
                    <a:pt x="100012" y="5552973"/>
                  </a:lnTo>
                  <a:lnTo>
                    <a:pt x="151599" y="5528526"/>
                  </a:lnTo>
                  <a:lnTo>
                    <a:pt x="124726" y="5501995"/>
                  </a:lnTo>
                  <a:lnTo>
                    <a:pt x="101384" y="5472303"/>
                  </a:lnTo>
                  <a:lnTo>
                    <a:pt x="81610" y="5439448"/>
                  </a:lnTo>
                  <a:lnTo>
                    <a:pt x="65430" y="5403469"/>
                  </a:lnTo>
                  <a:lnTo>
                    <a:pt x="54927" y="5362118"/>
                  </a:lnTo>
                  <a:lnTo>
                    <a:pt x="53111" y="5318061"/>
                  </a:lnTo>
                  <a:lnTo>
                    <a:pt x="59385" y="5273281"/>
                  </a:lnTo>
                  <a:lnTo>
                    <a:pt x="73126" y="5229707"/>
                  </a:lnTo>
                  <a:lnTo>
                    <a:pt x="93713" y="5189296"/>
                  </a:lnTo>
                  <a:lnTo>
                    <a:pt x="120535" y="5154003"/>
                  </a:lnTo>
                  <a:lnTo>
                    <a:pt x="152971" y="5125783"/>
                  </a:lnTo>
                  <a:lnTo>
                    <a:pt x="186296" y="5106543"/>
                  </a:lnTo>
                  <a:lnTo>
                    <a:pt x="330581" y="5038166"/>
                  </a:lnTo>
                  <a:close/>
                </a:path>
                <a:path w="15837535" h="6207125">
                  <a:moveTo>
                    <a:pt x="1036218" y="5136502"/>
                  </a:moveTo>
                  <a:lnTo>
                    <a:pt x="1032446" y="5091671"/>
                  </a:lnTo>
                  <a:lnTo>
                    <a:pt x="1022921" y="5047653"/>
                  </a:lnTo>
                  <a:lnTo>
                    <a:pt x="1007656" y="5004524"/>
                  </a:lnTo>
                  <a:lnTo>
                    <a:pt x="986650" y="4962309"/>
                  </a:lnTo>
                  <a:lnTo>
                    <a:pt x="959777" y="4924590"/>
                  </a:lnTo>
                  <a:lnTo>
                    <a:pt x="925842" y="4891735"/>
                  </a:lnTo>
                  <a:lnTo>
                    <a:pt x="886320" y="4864341"/>
                  </a:lnTo>
                  <a:lnTo>
                    <a:pt x="842645" y="4842992"/>
                  </a:lnTo>
                  <a:lnTo>
                    <a:pt x="796277" y="4828248"/>
                  </a:lnTo>
                  <a:lnTo>
                    <a:pt x="748652" y="4820704"/>
                  </a:lnTo>
                  <a:lnTo>
                    <a:pt x="701243" y="4820945"/>
                  </a:lnTo>
                  <a:lnTo>
                    <a:pt x="655485" y="4829556"/>
                  </a:lnTo>
                  <a:lnTo>
                    <a:pt x="612978" y="4845558"/>
                  </a:lnTo>
                  <a:lnTo>
                    <a:pt x="575983" y="4866424"/>
                  </a:lnTo>
                  <a:lnTo>
                    <a:pt x="544309" y="4891506"/>
                  </a:lnTo>
                  <a:lnTo>
                    <a:pt x="516839" y="4921237"/>
                  </a:lnTo>
                  <a:lnTo>
                    <a:pt x="493687" y="4955527"/>
                  </a:lnTo>
                  <a:lnTo>
                    <a:pt x="466394" y="5019548"/>
                  </a:lnTo>
                  <a:lnTo>
                    <a:pt x="453237" y="5090706"/>
                  </a:lnTo>
                  <a:lnTo>
                    <a:pt x="422135" y="5071427"/>
                  </a:lnTo>
                  <a:lnTo>
                    <a:pt x="389813" y="5055844"/>
                  </a:lnTo>
                  <a:lnTo>
                    <a:pt x="356641" y="5044122"/>
                  </a:lnTo>
                  <a:lnTo>
                    <a:pt x="330593" y="5038166"/>
                  </a:lnTo>
                  <a:lnTo>
                    <a:pt x="186296" y="5106543"/>
                  </a:lnTo>
                  <a:lnTo>
                    <a:pt x="234378" y="5090261"/>
                  </a:lnTo>
                  <a:lnTo>
                    <a:pt x="284162" y="5085715"/>
                  </a:lnTo>
                  <a:lnTo>
                    <a:pt x="334543" y="5092763"/>
                  </a:lnTo>
                  <a:lnTo>
                    <a:pt x="384390" y="5111242"/>
                  </a:lnTo>
                  <a:lnTo>
                    <a:pt x="432625" y="5141011"/>
                  </a:lnTo>
                  <a:lnTo>
                    <a:pt x="438619" y="5145506"/>
                  </a:lnTo>
                  <a:lnTo>
                    <a:pt x="455041" y="5156441"/>
                  </a:lnTo>
                  <a:lnTo>
                    <a:pt x="457314" y="5158003"/>
                  </a:lnTo>
                  <a:lnTo>
                    <a:pt x="466788" y="5163312"/>
                  </a:lnTo>
                  <a:lnTo>
                    <a:pt x="475322" y="5164760"/>
                  </a:lnTo>
                  <a:lnTo>
                    <a:pt x="482307" y="5163871"/>
                  </a:lnTo>
                  <a:lnTo>
                    <a:pt x="502996" y="5133708"/>
                  </a:lnTo>
                  <a:lnTo>
                    <a:pt x="504926" y="5114087"/>
                  </a:lnTo>
                  <a:lnTo>
                    <a:pt x="511009" y="5063325"/>
                  </a:lnTo>
                  <a:lnTo>
                    <a:pt x="529996" y="5000129"/>
                  </a:lnTo>
                  <a:lnTo>
                    <a:pt x="556437" y="4956683"/>
                  </a:lnTo>
                  <a:lnTo>
                    <a:pt x="591477" y="4921021"/>
                  </a:lnTo>
                  <a:lnTo>
                    <a:pt x="634530" y="4894123"/>
                  </a:lnTo>
                  <a:lnTo>
                    <a:pt x="670420" y="4880534"/>
                  </a:lnTo>
                  <a:lnTo>
                    <a:pt x="712838" y="4873269"/>
                  </a:lnTo>
                  <a:lnTo>
                    <a:pt x="757161" y="4874844"/>
                  </a:lnTo>
                  <a:lnTo>
                    <a:pt x="801484" y="4884496"/>
                  </a:lnTo>
                  <a:lnTo>
                    <a:pt x="843915" y="4901450"/>
                  </a:lnTo>
                  <a:lnTo>
                    <a:pt x="882561" y="4924945"/>
                  </a:lnTo>
                  <a:lnTo>
                    <a:pt x="915517" y="4954244"/>
                  </a:lnTo>
                  <a:lnTo>
                    <a:pt x="940879" y="4988560"/>
                  </a:lnTo>
                  <a:lnTo>
                    <a:pt x="961428" y="5030940"/>
                  </a:lnTo>
                  <a:lnTo>
                    <a:pt x="975220" y="5074463"/>
                  </a:lnTo>
                  <a:lnTo>
                    <a:pt x="982281" y="5119052"/>
                  </a:lnTo>
                  <a:lnTo>
                    <a:pt x="982586" y="5164658"/>
                  </a:lnTo>
                  <a:lnTo>
                    <a:pt x="976147" y="5211203"/>
                  </a:lnTo>
                  <a:lnTo>
                    <a:pt x="962952" y="5258613"/>
                  </a:lnTo>
                  <a:lnTo>
                    <a:pt x="734720" y="5366791"/>
                  </a:lnTo>
                  <a:lnTo>
                    <a:pt x="728726" y="5370982"/>
                  </a:lnTo>
                  <a:lnTo>
                    <a:pt x="724649" y="5376684"/>
                  </a:lnTo>
                  <a:lnTo>
                    <a:pt x="722541" y="5383415"/>
                  </a:lnTo>
                  <a:lnTo>
                    <a:pt x="722439" y="5390718"/>
                  </a:lnTo>
                  <a:lnTo>
                    <a:pt x="729386" y="5446966"/>
                  </a:lnTo>
                  <a:lnTo>
                    <a:pt x="624827" y="5295163"/>
                  </a:lnTo>
                  <a:lnTo>
                    <a:pt x="543521" y="5177142"/>
                  </a:lnTo>
                  <a:lnTo>
                    <a:pt x="531482" y="5169535"/>
                  </a:lnTo>
                  <a:lnTo>
                    <a:pt x="517410" y="5171795"/>
                  </a:lnTo>
                  <a:lnTo>
                    <a:pt x="506755" y="5181282"/>
                  </a:lnTo>
                  <a:lnTo>
                    <a:pt x="504952" y="5195430"/>
                  </a:lnTo>
                  <a:lnTo>
                    <a:pt x="586397" y="5482145"/>
                  </a:lnTo>
                  <a:lnTo>
                    <a:pt x="550621" y="5434127"/>
                  </a:lnTo>
                  <a:lnTo>
                    <a:pt x="509092" y="5378412"/>
                  </a:lnTo>
                  <a:lnTo>
                    <a:pt x="498246" y="5371122"/>
                  </a:lnTo>
                  <a:lnTo>
                    <a:pt x="485775" y="5371884"/>
                  </a:lnTo>
                  <a:lnTo>
                    <a:pt x="475259" y="5379034"/>
                  </a:lnTo>
                  <a:lnTo>
                    <a:pt x="470255" y="5390921"/>
                  </a:lnTo>
                  <a:lnTo>
                    <a:pt x="462127" y="5495976"/>
                  </a:lnTo>
                  <a:lnTo>
                    <a:pt x="196888" y="5621693"/>
                  </a:lnTo>
                  <a:lnTo>
                    <a:pt x="237502" y="5639473"/>
                  </a:lnTo>
                  <a:lnTo>
                    <a:pt x="301091" y="5660339"/>
                  </a:lnTo>
                  <a:lnTo>
                    <a:pt x="350939" y="5674118"/>
                  </a:lnTo>
                  <a:lnTo>
                    <a:pt x="400875" y="5686577"/>
                  </a:lnTo>
                  <a:lnTo>
                    <a:pt x="446328" y="5697296"/>
                  </a:lnTo>
                  <a:lnTo>
                    <a:pt x="578104" y="5728309"/>
                  </a:lnTo>
                  <a:lnTo>
                    <a:pt x="629793" y="5742660"/>
                  </a:lnTo>
                  <a:lnTo>
                    <a:pt x="678954" y="5760605"/>
                  </a:lnTo>
                  <a:lnTo>
                    <a:pt x="725055" y="5784113"/>
                  </a:lnTo>
                  <a:lnTo>
                    <a:pt x="767473" y="5815127"/>
                  </a:lnTo>
                  <a:lnTo>
                    <a:pt x="777938" y="5822073"/>
                  </a:lnTo>
                  <a:lnTo>
                    <a:pt x="787438" y="5824118"/>
                  </a:lnTo>
                  <a:lnTo>
                    <a:pt x="794981" y="5823280"/>
                  </a:lnTo>
                  <a:lnTo>
                    <a:pt x="799769" y="5821578"/>
                  </a:lnTo>
                  <a:lnTo>
                    <a:pt x="817905" y="5739777"/>
                  </a:lnTo>
                  <a:lnTo>
                    <a:pt x="822591" y="5718340"/>
                  </a:lnTo>
                  <a:lnTo>
                    <a:pt x="828929" y="5689308"/>
                  </a:lnTo>
                  <a:lnTo>
                    <a:pt x="846150" y="5639981"/>
                  </a:lnTo>
                  <a:lnTo>
                    <a:pt x="867664" y="5591137"/>
                  </a:lnTo>
                  <a:lnTo>
                    <a:pt x="946111" y="5430545"/>
                  </a:lnTo>
                  <a:lnTo>
                    <a:pt x="869391" y="5466905"/>
                  </a:lnTo>
                  <a:lnTo>
                    <a:pt x="850353" y="5505805"/>
                  </a:lnTo>
                  <a:lnTo>
                    <a:pt x="844232" y="5518213"/>
                  </a:lnTo>
                  <a:lnTo>
                    <a:pt x="823188" y="5561292"/>
                  </a:lnTo>
                  <a:lnTo>
                    <a:pt x="803186" y="5605411"/>
                  </a:lnTo>
                  <a:lnTo>
                    <a:pt x="785698" y="5650712"/>
                  </a:lnTo>
                  <a:lnTo>
                    <a:pt x="772147" y="5697512"/>
                  </a:lnTo>
                  <a:lnTo>
                    <a:pt x="763879" y="5746166"/>
                  </a:lnTo>
                  <a:lnTo>
                    <a:pt x="720991" y="5721756"/>
                  </a:lnTo>
                  <a:lnTo>
                    <a:pt x="676186" y="5702617"/>
                  </a:lnTo>
                  <a:lnTo>
                    <a:pt x="630059" y="5687466"/>
                  </a:lnTo>
                  <a:lnTo>
                    <a:pt x="583234" y="5675020"/>
                  </a:lnTo>
                  <a:lnTo>
                    <a:pt x="536600" y="5664035"/>
                  </a:lnTo>
                  <a:lnTo>
                    <a:pt x="523201" y="5660949"/>
                  </a:lnTo>
                  <a:lnTo>
                    <a:pt x="427355" y="5638431"/>
                  </a:lnTo>
                  <a:lnTo>
                    <a:pt x="392366" y="5629973"/>
                  </a:lnTo>
                  <a:lnTo>
                    <a:pt x="357378" y="5621032"/>
                  </a:lnTo>
                  <a:lnTo>
                    <a:pt x="322592" y="5611419"/>
                  </a:lnTo>
                  <a:lnTo>
                    <a:pt x="499770" y="5527459"/>
                  </a:lnTo>
                  <a:lnTo>
                    <a:pt x="504698" y="5520423"/>
                  </a:lnTo>
                  <a:lnTo>
                    <a:pt x="509879" y="5453443"/>
                  </a:lnTo>
                  <a:lnTo>
                    <a:pt x="623595" y="5606034"/>
                  </a:lnTo>
                  <a:lnTo>
                    <a:pt x="628992" y="5610796"/>
                  </a:lnTo>
                  <a:lnTo>
                    <a:pt x="635787" y="5613298"/>
                  </a:lnTo>
                  <a:lnTo>
                    <a:pt x="643064" y="5613578"/>
                  </a:lnTo>
                  <a:lnTo>
                    <a:pt x="649897" y="5611673"/>
                  </a:lnTo>
                  <a:lnTo>
                    <a:pt x="655650" y="5607621"/>
                  </a:lnTo>
                  <a:lnTo>
                    <a:pt x="660107" y="5601779"/>
                  </a:lnTo>
                  <a:lnTo>
                    <a:pt x="662533" y="5594909"/>
                  </a:lnTo>
                  <a:lnTo>
                    <a:pt x="662165" y="5587746"/>
                  </a:lnTo>
                  <a:lnTo>
                    <a:pt x="626732" y="5463019"/>
                  </a:lnTo>
                  <a:lnTo>
                    <a:pt x="584492" y="5314289"/>
                  </a:lnTo>
                  <a:lnTo>
                    <a:pt x="745617" y="5548198"/>
                  </a:lnTo>
                  <a:lnTo>
                    <a:pt x="750912" y="5553024"/>
                  </a:lnTo>
                  <a:lnTo>
                    <a:pt x="757770" y="5555488"/>
                  </a:lnTo>
                  <a:lnTo>
                    <a:pt x="765136" y="5555729"/>
                  </a:lnTo>
                  <a:lnTo>
                    <a:pt x="771906" y="5553849"/>
                  </a:lnTo>
                  <a:lnTo>
                    <a:pt x="777900" y="5549646"/>
                  </a:lnTo>
                  <a:lnTo>
                    <a:pt x="781977" y="5543956"/>
                  </a:lnTo>
                  <a:lnTo>
                    <a:pt x="784085" y="5537225"/>
                  </a:lnTo>
                  <a:lnTo>
                    <a:pt x="784174" y="5529923"/>
                  </a:lnTo>
                  <a:lnTo>
                    <a:pt x="771474" y="5427027"/>
                  </a:lnTo>
                  <a:lnTo>
                    <a:pt x="768172" y="5400256"/>
                  </a:lnTo>
                  <a:lnTo>
                    <a:pt x="1009370" y="5285943"/>
                  </a:lnTo>
                  <a:lnTo>
                    <a:pt x="1021600" y="5248097"/>
                  </a:lnTo>
                  <a:lnTo>
                    <a:pt x="1034262" y="5182120"/>
                  </a:lnTo>
                  <a:lnTo>
                    <a:pt x="1036218" y="5136502"/>
                  </a:lnTo>
                  <a:close/>
                </a:path>
                <a:path w="15837535" h="6207125">
                  <a:moveTo>
                    <a:pt x="1100366" y="511949"/>
                  </a:moveTo>
                  <a:lnTo>
                    <a:pt x="1097991" y="466509"/>
                  </a:lnTo>
                  <a:lnTo>
                    <a:pt x="1091488" y="420789"/>
                  </a:lnTo>
                  <a:lnTo>
                    <a:pt x="1080731" y="374992"/>
                  </a:lnTo>
                  <a:lnTo>
                    <a:pt x="1065961" y="330339"/>
                  </a:lnTo>
                  <a:lnTo>
                    <a:pt x="1047610" y="287959"/>
                  </a:lnTo>
                  <a:lnTo>
                    <a:pt x="1025893" y="247980"/>
                  </a:lnTo>
                  <a:lnTo>
                    <a:pt x="1001039" y="210515"/>
                  </a:lnTo>
                  <a:lnTo>
                    <a:pt x="973251" y="175691"/>
                  </a:lnTo>
                  <a:lnTo>
                    <a:pt x="942771" y="143649"/>
                  </a:lnTo>
                  <a:lnTo>
                    <a:pt x="933107" y="135102"/>
                  </a:lnTo>
                  <a:lnTo>
                    <a:pt x="933107" y="540537"/>
                  </a:lnTo>
                  <a:lnTo>
                    <a:pt x="732840" y="597039"/>
                  </a:lnTo>
                  <a:lnTo>
                    <a:pt x="789343" y="797293"/>
                  </a:lnTo>
                  <a:lnTo>
                    <a:pt x="557593" y="862685"/>
                  </a:lnTo>
                  <a:lnTo>
                    <a:pt x="501726" y="664679"/>
                  </a:lnTo>
                  <a:lnTo>
                    <a:pt x="301459" y="721182"/>
                  </a:lnTo>
                  <a:lnTo>
                    <a:pt x="236067" y="489419"/>
                  </a:lnTo>
                  <a:lnTo>
                    <a:pt x="436333" y="432917"/>
                  </a:lnTo>
                  <a:lnTo>
                    <a:pt x="379831" y="232664"/>
                  </a:lnTo>
                  <a:lnTo>
                    <a:pt x="611593" y="167271"/>
                  </a:lnTo>
                  <a:lnTo>
                    <a:pt x="668096" y="367525"/>
                  </a:lnTo>
                  <a:lnTo>
                    <a:pt x="868349" y="311023"/>
                  </a:lnTo>
                  <a:lnTo>
                    <a:pt x="933107" y="540537"/>
                  </a:lnTo>
                  <a:lnTo>
                    <a:pt x="933107" y="135102"/>
                  </a:lnTo>
                  <a:lnTo>
                    <a:pt x="879182" y="91770"/>
                  </a:lnTo>
                  <a:lnTo>
                    <a:pt x="837285" y="65328"/>
                  </a:lnTo>
                  <a:lnTo>
                    <a:pt x="798182" y="45580"/>
                  </a:lnTo>
                  <a:lnTo>
                    <a:pt x="757478" y="29210"/>
                  </a:lnTo>
                  <a:lnTo>
                    <a:pt x="715391" y="16344"/>
                  </a:lnTo>
                  <a:lnTo>
                    <a:pt x="672134" y="7099"/>
                  </a:lnTo>
                  <a:lnTo>
                    <a:pt x="627926" y="1612"/>
                  </a:lnTo>
                  <a:lnTo>
                    <a:pt x="582993" y="0"/>
                  </a:lnTo>
                  <a:lnTo>
                    <a:pt x="537565" y="2387"/>
                  </a:lnTo>
                  <a:lnTo>
                    <a:pt x="491832" y="8890"/>
                  </a:lnTo>
                  <a:lnTo>
                    <a:pt x="446049" y="19634"/>
                  </a:lnTo>
                  <a:lnTo>
                    <a:pt x="401383" y="34417"/>
                  </a:lnTo>
                  <a:lnTo>
                    <a:pt x="359003" y="52768"/>
                  </a:lnTo>
                  <a:lnTo>
                    <a:pt x="319024" y="74485"/>
                  </a:lnTo>
                  <a:lnTo>
                    <a:pt x="281571" y="99339"/>
                  </a:lnTo>
                  <a:lnTo>
                    <a:pt x="246748" y="127127"/>
                  </a:lnTo>
                  <a:lnTo>
                    <a:pt x="214693" y="157607"/>
                  </a:lnTo>
                  <a:lnTo>
                    <a:pt x="185534" y="190576"/>
                  </a:lnTo>
                  <a:lnTo>
                    <a:pt x="159385" y="225806"/>
                  </a:lnTo>
                  <a:lnTo>
                    <a:pt x="136385" y="263080"/>
                  </a:lnTo>
                  <a:lnTo>
                    <a:pt x="116624" y="302183"/>
                  </a:lnTo>
                  <a:lnTo>
                    <a:pt x="100253" y="342900"/>
                  </a:lnTo>
                  <a:lnTo>
                    <a:pt x="87388" y="384987"/>
                  </a:lnTo>
                  <a:lnTo>
                    <a:pt x="78155" y="428244"/>
                  </a:lnTo>
                  <a:lnTo>
                    <a:pt x="72669" y="472452"/>
                  </a:lnTo>
                  <a:lnTo>
                    <a:pt x="71056" y="517372"/>
                  </a:lnTo>
                  <a:lnTo>
                    <a:pt x="73444" y="562813"/>
                  </a:lnTo>
                  <a:lnTo>
                    <a:pt x="79946" y="608533"/>
                  </a:lnTo>
                  <a:lnTo>
                    <a:pt x="90690" y="654329"/>
                  </a:lnTo>
                  <a:lnTo>
                    <a:pt x="105460" y="698982"/>
                  </a:lnTo>
                  <a:lnTo>
                    <a:pt x="123812" y="741362"/>
                  </a:lnTo>
                  <a:lnTo>
                    <a:pt x="145529" y="781354"/>
                  </a:lnTo>
                  <a:lnTo>
                    <a:pt x="170395" y="818807"/>
                  </a:lnTo>
                  <a:lnTo>
                    <a:pt x="198170" y="853630"/>
                  </a:lnTo>
                  <a:lnTo>
                    <a:pt x="228663" y="885672"/>
                  </a:lnTo>
                  <a:lnTo>
                    <a:pt x="261632" y="914831"/>
                  </a:lnTo>
                  <a:lnTo>
                    <a:pt x="296862" y="940981"/>
                  </a:lnTo>
                  <a:lnTo>
                    <a:pt x="334137" y="963993"/>
                  </a:lnTo>
                  <a:lnTo>
                    <a:pt x="373240" y="983742"/>
                  </a:lnTo>
                  <a:lnTo>
                    <a:pt x="413943" y="1000112"/>
                  </a:lnTo>
                  <a:lnTo>
                    <a:pt x="456044" y="1012977"/>
                  </a:lnTo>
                  <a:lnTo>
                    <a:pt x="499300" y="1022223"/>
                  </a:lnTo>
                  <a:lnTo>
                    <a:pt x="543496" y="1027709"/>
                  </a:lnTo>
                  <a:lnTo>
                    <a:pt x="588429" y="1029322"/>
                  </a:lnTo>
                  <a:lnTo>
                    <a:pt x="633869" y="1026934"/>
                  </a:lnTo>
                  <a:lnTo>
                    <a:pt x="679589" y="1020432"/>
                  </a:lnTo>
                  <a:lnTo>
                    <a:pt x="725385" y="1009688"/>
                  </a:lnTo>
                  <a:lnTo>
                    <a:pt x="770039" y="994918"/>
                  </a:lnTo>
                  <a:lnTo>
                    <a:pt x="812419" y="976553"/>
                  </a:lnTo>
                  <a:lnTo>
                    <a:pt x="852398" y="954836"/>
                  </a:lnTo>
                  <a:lnTo>
                    <a:pt x="889863" y="929982"/>
                  </a:lnTo>
                  <a:lnTo>
                    <a:pt x="924674" y="902195"/>
                  </a:lnTo>
                  <a:lnTo>
                    <a:pt x="956729" y="871715"/>
                  </a:lnTo>
                  <a:lnTo>
                    <a:pt x="985888" y="838746"/>
                  </a:lnTo>
                  <a:lnTo>
                    <a:pt x="1012037" y="803516"/>
                  </a:lnTo>
                  <a:lnTo>
                    <a:pt x="1035050" y="766241"/>
                  </a:lnTo>
                  <a:lnTo>
                    <a:pt x="1054798" y="727138"/>
                  </a:lnTo>
                  <a:lnTo>
                    <a:pt x="1056944" y="721791"/>
                  </a:lnTo>
                  <a:lnTo>
                    <a:pt x="1071168" y="686435"/>
                  </a:lnTo>
                  <a:lnTo>
                    <a:pt x="1084033" y="644334"/>
                  </a:lnTo>
                  <a:lnTo>
                    <a:pt x="1093266" y="601078"/>
                  </a:lnTo>
                  <a:lnTo>
                    <a:pt x="1098753" y="556869"/>
                  </a:lnTo>
                  <a:lnTo>
                    <a:pt x="1100366" y="511949"/>
                  </a:lnTo>
                  <a:close/>
                </a:path>
                <a:path w="15837535" h="6207125">
                  <a:moveTo>
                    <a:pt x="5497614" y="5745124"/>
                  </a:moveTo>
                  <a:lnTo>
                    <a:pt x="5325034" y="5505932"/>
                  </a:lnTo>
                  <a:lnTo>
                    <a:pt x="5301310" y="5490337"/>
                  </a:lnTo>
                  <a:lnTo>
                    <a:pt x="5294973" y="5492178"/>
                  </a:lnTo>
                  <a:lnTo>
                    <a:pt x="5293703" y="5493105"/>
                  </a:lnTo>
                  <a:lnTo>
                    <a:pt x="5290121" y="5498617"/>
                  </a:lnTo>
                  <a:lnTo>
                    <a:pt x="5289791" y="5506605"/>
                  </a:lnTo>
                  <a:lnTo>
                    <a:pt x="5292572" y="5516016"/>
                  </a:lnTo>
                  <a:lnTo>
                    <a:pt x="5298325" y="5525808"/>
                  </a:lnTo>
                  <a:lnTo>
                    <a:pt x="5322925" y="5558815"/>
                  </a:lnTo>
                  <a:lnTo>
                    <a:pt x="5263388" y="5603176"/>
                  </a:lnTo>
                  <a:lnTo>
                    <a:pt x="5302783" y="5656008"/>
                  </a:lnTo>
                  <a:lnTo>
                    <a:pt x="5290286" y="5665254"/>
                  </a:lnTo>
                  <a:lnTo>
                    <a:pt x="5250891" y="5612409"/>
                  </a:lnTo>
                  <a:lnTo>
                    <a:pt x="5199634" y="5650623"/>
                  </a:lnTo>
                  <a:lnTo>
                    <a:pt x="5239016" y="5703455"/>
                  </a:lnTo>
                  <a:lnTo>
                    <a:pt x="5226494" y="5712853"/>
                  </a:lnTo>
                  <a:lnTo>
                    <a:pt x="5187099" y="5660009"/>
                  </a:lnTo>
                  <a:lnTo>
                    <a:pt x="5135842" y="5698223"/>
                  </a:lnTo>
                  <a:lnTo>
                    <a:pt x="5175224" y="5751055"/>
                  </a:lnTo>
                  <a:lnTo>
                    <a:pt x="5162689" y="5760453"/>
                  </a:lnTo>
                  <a:lnTo>
                    <a:pt x="5123307" y="5707608"/>
                  </a:lnTo>
                  <a:lnTo>
                    <a:pt x="5072050" y="5745823"/>
                  </a:lnTo>
                  <a:lnTo>
                    <a:pt x="5111432" y="5798655"/>
                  </a:lnTo>
                  <a:lnTo>
                    <a:pt x="5098897" y="5808053"/>
                  </a:lnTo>
                  <a:lnTo>
                    <a:pt x="5059515" y="5755208"/>
                  </a:lnTo>
                  <a:lnTo>
                    <a:pt x="5008257" y="5793422"/>
                  </a:lnTo>
                  <a:lnTo>
                    <a:pt x="5047640" y="5846254"/>
                  </a:lnTo>
                  <a:lnTo>
                    <a:pt x="5035105" y="5855652"/>
                  </a:lnTo>
                  <a:lnTo>
                    <a:pt x="4995723" y="5802808"/>
                  </a:lnTo>
                  <a:lnTo>
                    <a:pt x="4944453" y="5841022"/>
                  </a:lnTo>
                  <a:lnTo>
                    <a:pt x="4983848" y="5893854"/>
                  </a:lnTo>
                  <a:lnTo>
                    <a:pt x="4971313" y="5903252"/>
                  </a:lnTo>
                  <a:lnTo>
                    <a:pt x="4931930" y="5850420"/>
                  </a:lnTo>
                  <a:lnTo>
                    <a:pt x="4880661" y="5888621"/>
                  </a:lnTo>
                  <a:lnTo>
                    <a:pt x="4920056" y="5941453"/>
                  </a:lnTo>
                  <a:lnTo>
                    <a:pt x="4907521" y="5950851"/>
                  </a:lnTo>
                  <a:lnTo>
                    <a:pt x="4868126" y="5898019"/>
                  </a:lnTo>
                  <a:lnTo>
                    <a:pt x="4795278" y="5952312"/>
                  </a:lnTo>
                  <a:lnTo>
                    <a:pt x="4821694" y="5987707"/>
                  </a:lnTo>
                  <a:lnTo>
                    <a:pt x="4749647" y="6041377"/>
                  </a:lnTo>
                  <a:lnTo>
                    <a:pt x="4776495" y="6077356"/>
                  </a:lnTo>
                  <a:lnTo>
                    <a:pt x="4618088" y="6195390"/>
                  </a:lnTo>
                  <a:lnTo>
                    <a:pt x="4626394" y="6206617"/>
                  </a:lnTo>
                  <a:lnTo>
                    <a:pt x="4784801" y="6088583"/>
                  </a:lnTo>
                  <a:lnTo>
                    <a:pt x="4811649" y="6124575"/>
                  </a:lnTo>
                  <a:lnTo>
                    <a:pt x="4883696" y="6070905"/>
                  </a:lnTo>
                  <a:lnTo>
                    <a:pt x="4910112" y="6106299"/>
                  </a:lnTo>
                  <a:lnTo>
                    <a:pt x="5437975" y="5712866"/>
                  </a:lnTo>
                  <a:lnTo>
                    <a:pt x="5462575" y="5745886"/>
                  </a:lnTo>
                  <a:lnTo>
                    <a:pt x="5470322" y="5754167"/>
                  </a:lnTo>
                  <a:lnTo>
                    <a:pt x="5478538" y="5759513"/>
                  </a:lnTo>
                  <a:lnTo>
                    <a:pt x="5486298" y="5761482"/>
                  </a:lnTo>
                  <a:lnTo>
                    <a:pt x="5492635" y="5759628"/>
                  </a:lnTo>
                  <a:lnTo>
                    <a:pt x="5493905" y="5758700"/>
                  </a:lnTo>
                  <a:lnTo>
                    <a:pt x="5497360" y="5753138"/>
                  </a:lnTo>
                  <a:lnTo>
                    <a:pt x="5497614" y="5745124"/>
                  </a:lnTo>
                  <a:close/>
                </a:path>
                <a:path w="15837535" h="6207125">
                  <a:moveTo>
                    <a:pt x="15837319" y="323748"/>
                  </a:moveTo>
                  <a:lnTo>
                    <a:pt x="15831846" y="277304"/>
                  </a:lnTo>
                  <a:lnTo>
                    <a:pt x="15819285" y="241325"/>
                  </a:lnTo>
                  <a:lnTo>
                    <a:pt x="15796844" y="204406"/>
                  </a:lnTo>
                  <a:lnTo>
                    <a:pt x="15796844" y="324192"/>
                  </a:lnTo>
                  <a:lnTo>
                    <a:pt x="15796514" y="331012"/>
                  </a:lnTo>
                  <a:lnTo>
                    <a:pt x="15795879" y="337947"/>
                  </a:lnTo>
                  <a:lnTo>
                    <a:pt x="15795359" y="346176"/>
                  </a:lnTo>
                  <a:lnTo>
                    <a:pt x="15794114" y="353314"/>
                  </a:lnTo>
                  <a:lnTo>
                    <a:pt x="15792590" y="360553"/>
                  </a:lnTo>
                  <a:lnTo>
                    <a:pt x="15790761" y="367893"/>
                  </a:lnTo>
                  <a:lnTo>
                    <a:pt x="15788272" y="374116"/>
                  </a:lnTo>
                  <a:lnTo>
                    <a:pt x="15785922" y="381635"/>
                  </a:lnTo>
                  <a:lnTo>
                    <a:pt x="15782900" y="388035"/>
                  </a:lnTo>
                  <a:lnTo>
                    <a:pt x="15694724" y="569925"/>
                  </a:lnTo>
                  <a:lnTo>
                    <a:pt x="15677020" y="561174"/>
                  </a:lnTo>
                  <a:lnTo>
                    <a:pt x="15677020" y="605523"/>
                  </a:lnTo>
                  <a:lnTo>
                    <a:pt x="15581973" y="800519"/>
                  </a:lnTo>
                  <a:lnTo>
                    <a:pt x="15556637" y="837387"/>
                  </a:lnTo>
                  <a:lnTo>
                    <a:pt x="15527744" y="859358"/>
                  </a:lnTo>
                  <a:lnTo>
                    <a:pt x="15521750" y="864095"/>
                  </a:lnTo>
                  <a:lnTo>
                    <a:pt x="15515285" y="867664"/>
                  </a:lnTo>
                  <a:lnTo>
                    <a:pt x="15508377" y="870026"/>
                  </a:lnTo>
                  <a:lnTo>
                    <a:pt x="15501862" y="873594"/>
                  </a:lnTo>
                  <a:lnTo>
                    <a:pt x="15494889" y="875982"/>
                  </a:lnTo>
                  <a:lnTo>
                    <a:pt x="15487523" y="877163"/>
                  </a:lnTo>
                  <a:lnTo>
                    <a:pt x="15480602" y="879538"/>
                  </a:lnTo>
                  <a:lnTo>
                    <a:pt x="15458859" y="882954"/>
                  </a:lnTo>
                  <a:lnTo>
                    <a:pt x="15436647" y="882510"/>
                  </a:lnTo>
                  <a:lnTo>
                    <a:pt x="15429472" y="882281"/>
                  </a:lnTo>
                  <a:lnTo>
                    <a:pt x="15386749" y="870064"/>
                  </a:lnTo>
                  <a:lnTo>
                    <a:pt x="15349182" y="846696"/>
                  </a:lnTo>
                  <a:lnTo>
                    <a:pt x="15316175" y="808329"/>
                  </a:lnTo>
                  <a:lnTo>
                    <a:pt x="15299195" y="767156"/>
                  </a:lnTo>
                  <a:lnTo>
                    <a:pt x="15294674" y="731113"/>
                  </a:lnTo>
                  <a:lnTo>
                    <a:pt x="15294585" y="723087"/>
                  </a:lnTo>
                  <a:lnTo>
                    <a:pt x="15295220" y="716165"/>
                  </a:lnTo>
                  <a:lnTo>
                    <a:pt x="15295728" y="707936"/>
                  </a:lnTo>
                  <a:lnTo>
                    <a:pt x="15296960" y="700798"/>
                  </a:lnTo>
                  <a:lnTo>
                    <a:pt x="15298496" y="693559"/>
                  </a:lnTo>
                  <a:lnTo>
                    <a:pt x="15300719" y="687425"/>
                  </a:lnTo>
                  <a:lnTo>
                    <a:pt x="15302802" y="680008"/>
                  </a:lnTo>
                  <a:lnTo>
                    <a:pt x="15305139" y="672490"/>
                  </a:lnTo>
                  <a:lnTo>
                    <a:pt x="15308161" y="666089"/>
                  </a:lnTo>
                  <a:lnTo>
                    <a:pt x="15403246" y="471081"/>
                  </a:lnTo>
                  <a:lnTo>
                    <a:pt x="15641587" y="588124"/>
                  </a:lnTo>
                  <a:lnTo>
                    <a:pt x="15677020" y="605523"/>
                  </a:lnTo>
                  <a:lnTo>
                    <a:pt x="15677020" y="561174"/>
                  </a:lnTo>
                  <a:lnTo>
                    <a:pt x="15420556" y="434289"/>
                  </a:lnTo>
                  <a:lnTo>
                    <a:pt x="15509278" y="253542"/>
                  </a:lnTo>
                  <a:lnTo>
                    <a:pt x="15534628" y="216662"/>
                  </a:lnTo>
                  <a:lnTo>
                    <a:pt x="15563533" y="194678"/>
                  </a:lnTo>
                  <a:lnTo>
                    <a:pt x="15569527" y="189941"/>
                  </a:lnTo>
                  <a:lnTo>
                    <a:pt x="15575991" y="186385"/>
                  </a:lnTo>
                  <a:lnTo>
                    <a:pt x="15589834" y="181648"/>
                  </a:lnTo>
                  <a:lnTo>
                    <a:pt x="15596388" y="178066"/>
                  </a:lnTo>
                  <a:lnTo>
                    <a:pt x="15603754" y="176885"/>
                  </a:lnTo>
                  <a:lnTo>
                    <a:pt x="15610675" y="174510"/>
                  </a:lnTo>
                  <a:lnTo>
                    <a:pt x="15632418" y="171094"/>
                  </a:lnTo>
                  <a:lnTo>
                    <a:pt x="15676474" y="174790"/>
                  </a:lnTo>
                  <a:lnTo>
                    <a:pt x="15717635" y="190233"/>
                  </a:lnTo>
                  <a:lnTo>
                    <a:pt x="15752763" y="217131"/>
                  </a:lnTo>
                  <a:lnTo>
                    <a:pt x="15762694" y="228498"/>
                  </a:lnTo>
                  <a:lnTo>
                    <a:pt x="15766987" y="233743"/>
                  </a:lnTo>
                  <a:lnTo>
                    <a:pt x="15787459" y="272364"/>
                  </a:lnTo>
                  <a:lnTo>
                    <a:pt x="15796425" y="316280"/>
                  </a:lnTo>
                  <a:lnTo>
                    <a:pt x="15796844" y="324192"/>
                  </a:lnTo>
                  <a:lnTo>
                    <a:pt x="15796844" y="204406"/>
                  </a:lnTo>
                  <a:lnTo>
                    <a:pt x="15794597" y="201460"/>
                  </a:lnTo>
                  <a:lnTo>
                    <a:pt x="15788501" y="194144"/>
                  </a:lnTo>
                  <a:lnTo>
                    <a:pt x="15782405" y="188175"/>
                  </a:lnTo>
                  <a:lnTo>
                    <a:pt x="15775521" y="181140"/>
                  </a:lnTo>
                  <a:lnTo>
                    <a:pt x="15768676" y="175437"/>
                  </a:lnTo>
                  <a:lnTo>
                    <a:pt x="15761030" y="168656"/>
                  </a:lnTo>
                  <a:lnTo>
                    <a:pt x="15753449" y="163195"/>
                  </a:lnTo>
                  <a:lnTo>
                    <a:pt x="15745524" y="157861"/>
                  </a:lnTo>
                  <a:lnTo>
                    <a:pt x="15737675" y="153835"/>
                  </a:lnTo>
                  <a:lnTo>
                    <a:pt x="15729090" y="148717"/>
                  </a:lnTo>
                  <a:lnTo>
                    <a:pt x="15685199" y="134213"/>
                  </a:lnTo>
                  <a:lnTo>
                    <a:pt x="15647886" y="129540"/>
                  </a:lnTo>
                  <a:lnTo>
                    <a:pt x="15619857" y="131089"/>
                  </a:lnTo>
                  <a:lnTo>
                    <a:pt x="15592273" y="136512"/>
                  </a:lnTo>
                  <a:lnTo>
                    <a:pt x="15565704" y="145618"/>
                  </a:lnTo>
                  <a:lnTo>
                    <a:pt x="15557322" y="149821"/>
                  </a:lnTo>
                  <a:lnTo>
                    <a:pt x="15549398" y="155232"/>
                  </a:lnTo>
                  <a:lnTo>
                    <a:pt x="15541130" y="159397"/>
                  </a:lnTo>
                  <a:lnTo>
                    <a:pt x="15505113" y="189191"/>
                  </a:lnTo>
                  <a:lnTo>
                    <a:pt x="15483408" y="216763"/>
                  </a:lnTo>
                  <a:lnTo>
                    <a:pt x="15482050" y="218567"/>
                  </a:lnTo>
                  <a:lnTo>
                    <a:pt x="15477351" y="226885"/>
                  </a:lnTo>
                  <a:lnTo>
                    <a:pt x="15472906" y="235127"/>
                  </a:lnTo>
                  <a:lnTo>
                    <a:pt x="15349855" y="489369"/>
                  </a:lnTo>
                  <a:lnTo>
                    <a:pt x="15332723" y="524776"/>
                  </a:lnTo>
                  <a:lnTo>
                    <a:pt x="15307653" y="451586"/>
                  </a:lnTo>
                  <a:lnTo>
                    <a:pt x="15307653" y="574979"/>
                  </a:lnTo>
                  <a:lnTo>
                    <a:pt x="15272169" y="647534"/>
                  </a:lnTo>
                  <a:lnTo>
                    <a:pt x="15265007" y="666102"/>
                  </a:lnTo>
                  <a:lnTo>
                    <a:pt x="15259317" y="684161"/>
                  </a:lnTo>
                  <a:lnTo>
                    <a:pt x="15255113" y="701713"/>
                  </a:lnTo>
                  <a:lnTo>
                    <a:pt x="15253208" y="721156"/>
                  </a:lnTo>
                  <a:lnTo>
                    <a:pt x="15252903" y="740054"/>
                  </a:lnTo>
                  <a:lnTo>
                    <a:pt x="15254364" y="758355"/>
                  </a:lnTo>
                  <a:lnTo>
                    <a:pt x="15263317" y="795553"/>
                  </a:lnTo>
                  <a:lnTo>
                    <a:pt x="15284730" y="839228"/>
                  </a:lnTo>
                  <a:lnTo>
                    <a:pt x="15275509" y="846416"/>
                  </a:lnTo>
                  <a:lnTo>
                    <a:pt x="15265743" y="852449"/>
                  </a:lnTo>
                  <a:lnTo>
                    <a:pt x="15255456" y="857313"/>
                  </a:lnTo>
                  <a:lnTo>
                    <a:pt x="15237549" y="863447"/>
                  </a:lnTo>
                  <a:lnTo>
                    <a:pt x="15230082" y="864666"/>
                  </a:lnTo>
                  <a:lnTo>
                    <a:pt x="15223071" y="867067"/>
                  </a:lnTo>
                  <a:lnTo>
                    <a:pt x="15215667" y="868260"/>
                  </a:lnTo>
                  <a:lnTo>
                    <a:pt x="15207933" y="868222"/>
                  </a:lnTo>
                  <a:lnTo>
                    <a:pt x="15200706" y="869353"/>
                  </a:lnTo>
                  <a:lnTo>
                    <a:pt x="15185720" y="869111"/>
                  </a:lnTo>
                  <a:lnTo>
                    <a:pt x="15178012" y="867727"/>
                  </a:lnTo>
                  <a:lnTo>
                    <a:pt x="15170861" y="867498"/>
                  </a:lnTo>
                  <a:lnTo>
                    <a:pt x="15163470" y="866000"/>
                  </a:lnTo>
                  <a:lnTo>
                    <a:pt x="15156244" y="864450"/>
                  </a:lnTo>
                  <a:lnTo>
                    <a:pt x="15148802" y="861618"/>
                  </a:lnTo>
                  <a:lnTo>
                    <a:pt x="15141994" y="859929"/>
                  </a:lnTo>
                  <a:lnTo>
                    <a:pt x="15134984" y="856957"/>
                  </a:lnTo>
                  <a:lnTo>
                    <a:pt x="15128202" y="853909"/>
                  </a:lnTo>
                  <a:lnTo>
                    <a:pt x="15121255" y="849579"/>
                  </a:lnTo>
                  <a:lnTo>
                    <a:pt x="15114981" y="846366"/>
                  </a:lnTo>
                  <a:lnTo>
                    <a:pt x="15080437" y="816584"/>
                  </a:lnTo>
                  <a:lnTo>
                    <a:pt x="15075815" y="811441"/>
                  </a:lnTo>
                  <a:lnTo>
                    <a:pt x="15071128" y="805002"/>
                  </a:lnTo>
                  <a:lnTo>
                    <a:pt x="15067179" y="799642"/>
                  </a:lnTo>
                  <a:lnTo>
                    <a:pt x="15063153" y="792962"/>
                  </a:lnTo>
                  <a:lnTo>
                    <a:pt x="14980107" y="559638"/>
                  </a:lnTo>
                  <a:lnTo>
                    <a:pt x="15268550" y="460832"/>
                  </a:lnTo>
                  <a:lnTo>
                    <a:pt x="15294890" y="537730"/>
                  </a:lnTo>
                  <a:lnTo>
                    <a:pt x="15307653" y="574979"/>
                  </a:lnTo>
                  <a:lnTo>
                    <a:pt x="15307653" y="451586"/>
                  </a:lnTo>
                  <a:lnTo>
                    <a:pt x="15255380" y="298983"/>
                  </a:lnTo>
                  <a:lnTo>
                    <a:pt x="15255380" y="422389"/>
                  </a:lnTo>
                  <a:lnTo>
                    <a:pt x="14966938" y="521195"/>
                  </a:lnTo>
                  <a:lnTo>
                    <a:pt x="14901507" y="330149"/>
                  </a:lnTo>
                  <a:lnTo>
                    <a:pt x="14897215" y="315518"/>
                  </a:lnTo>
                  <a:lnTo>
                    <a:pt x="14894319" y="300393"/>
                  </a:lnTo>
                  <a:lnTo>
                    <a:pt x="14893201" y="286016"/>
                  </a:lnTo>
                  <a:lnTo>
                    <a:pt x="14893481" y="271157"/>
                  </a:lnTo>
                  <a:lnTo>
                    <a:pt x="14902460" y="226466"/>
                  </a:lnTo>
                  <a:lnTo>
                    <a:pt x="14908670" y="212255"/>
                  </a:lnTo>
                  <a:lnTo>
                    <a:pt x="14913991" y="202374"/>
                  </a:lnTo>
                  <a:lnTo>
                    <a:pt x="14920202" y="193535"/>
                  </a:lnTo>
                  <a:lnTo>
                    <a:pt x="14926869" y="184543"/>
                  </a:lnTo>
                  <a:lnTo>
                    <a:pt x="14933994" y="175387"/>
                  </a:lnTo>
                  <a:lnTo>
                    <a:pt x="14942312" y="168503"/>
                  </a:lnTo>
                  <a:lnTo>
                    <a:pt x="14950491" y="160337"/>
                  </a:lnTo>
                  <a:lnTo>
                    <a:pt x="14978939" y="142544"/>
                  </a:lnTo>
                  <a:lnTo>
                    <a:pt x="14989010" y="137744"/>
                  </a:lnTo>
                  <a:lnTo>
                    <a:pt x="14999627" y="134112"/>
                  </a:lnTo>
                  <a:lnTo>
                    <a:pt x="15021586" y="129273"/>
                  </a:lnTo>
                  <a:lnTo>
                    <a:pt x="15043722" y="127063"/>
                  </a:lnTo>
                  <a:lnTo>
                    <a:pt x="15054910" y="127254"/>
                  </a:lnTo>
                  <a:lnTo>
                    <a:pt x="15066226" y="128752"/>
                  </a:lnTo>
                  <a:lnTo>
                    <a:pt x="15077123" y="130390"/>
                  </a:lnTo>
                  <a:lnTo>
                    <a:pt x="15088045" y="133362"/>
                  </a:lnTo>
                  <a:lnTo>
                    <a:pt x="15098967" y="137668"/>
                  </a:lnTo>
                  <a:lnTo>
                    <a:pt x="15108987" y="140957"/>
                  </a:lnTo>
                  <a:lnTo>
                    <a:pt x="15146516" y="165684"/>
                  </a:lnTo>
                  <a:lnTo>
                    <a:pt x="15175319" y="200126"/>
                  </a:lnTo>
                  <a:lnTo>
                    <a:pt x="15255380" y="422389"/>
                  </a:lnTo>
                  <a:lnTo>
                    <a:pt x="15255380" y="298983"/>
                  </a:lnTo>
                  <a:lnTo>
                    <a:pt x="15227783" y="218401"/>
                  </a:lnTo>
                  <a:lnTo>
                    <a:pt x="15211959" y="183553"/>
                  </a:lnTo>
                  <a:lnTo>
                    <a:pt x="15189670" y="152247"/>
                  </a:lnTo>
                  <a:lnTo>
                    <a:pt x="15183574" y="146278"/>
                  </a:lnTo>
                  <a:lnTo>
                    <a:pt x="15176691" y="139242"/>
                  </a:lnTo>
                  <a:lnTo>
                    <a:pt x="15138273" y="110782"/>
                  </a:lnTo>
                  <a:lnTo>
                    <a:pt x="15094636" y="93510"/>
                  </a:lnTo>
                  <a:lnTo>
                    <a:pt x="15047811" y="86728"/>
                  </a:lnTo>
                  <a:lnTo>
                    <a:pt x="15019528" y="88366"/>
                  </a:lnTo>
                  <a:lnTo>
                    <a:pt x="14973821" y="99987"/>
                  </a:lnTo>
                  <a:lnTo>
                    <a:pt x="14925129" y="128752"/>
                  </a:lnTo>
                  <a:lnTo>
                    <a:pt x="14892287" y="162814"/>
                  </a:lnTo>
                  <a:lnTo>
                    <a:pt x="14868411" y="203225"/>
                  </a:lnTo>
                  <a:lnTo>
                    <a:pt x="14855508" y="249250"/>
                  </a:lnTo>
                  <a:lnTo>
                    <a:pt x="14854377" y="259041"/>
                  </a:lnTo>
                  <a:lnTo>
                    <a:pt x="14853222" y="267487"/>
                  </a:lnTo>
                  <a:lnTo>
                    <a:pt x="14852892" y="276999"/>
                  </a:lnTo>
                  <a:lnTo>
                    <a:pt x="14852968" y="286372"/>
                  </a:lnTo>
                  <a:lnTo>
                    <a:pt x="14853882" y="296799"/>
                  </a:lnTo>
                  <a:lnTo>
                    <a:pt x="14863674" y="343115"/>
                  </a:lnTo>
                  <a:lnTo>
                    <a:pt x="14929104" y="534149"/>
                  </a:lnTo>
                  <a:lnTo>
                    <a:pt x="14942274" y="572592"/>
                  </a:lnTo>
                  <a:lnTo>
                    <a:pt x="15013089" y="779233"/>
                  </a:lnTo>
                  <a:lnTo>
                    <a:pt x="15033359" y="820623"/>
                  </a:lnTo>
                  <a:lnTo>
                    <a:pt x="15056917" y="850138"/>
                  </a:lnTo>
                  <a:lnTo>
                    <a:pt x="15063813" y="857173"/>
                  </a:lnTo>
                  <a:lnTo>
                    <a:pt x="15101799" y="884440"/>
                  </a:lnTo>
                  <a:lnTo>
                    <a:pt x="15110435" y="889533"/>
                  </a:lnTo>
                  <a:lnTo>
                    <a:pt x="15118969" y="893318"/>
                  </a:lnTo>
                  <a:lnTo>
                    <a:pt x="15127783" y="897013"/>
                  </a:lnTo>
                  <a:lnTo>
                    <a:pt x="15133231" y="899172"/>
                  </a:lnTo>
                  <a:lnTo>
                    <a:pt x="15136864" y="900620"/>
                  </a:lnTo>
                  <a:lnTo>
                    <a:pt x="15192604" y="909713"/>
                  </a:lnTo>
                  <a:lnTo>
                    <a:pt x="15197239" y="909472"/>
                  </a:lnTo>
                  <a:lnTo>
                    <a:pt x="15220849" y="908100"/>
                  </a:lnTo>
                  <a:lnTo>
                    <a:pt x="15239327" y="904455"/>
                  </a:lnTo>
                  <a:lnTo>
                    <a:pt x="15248217" y="901407"/>
                  </a:lnTo>
                  <a:lnTo>
                    <a:pt x="15257564" y="899553"/>
                  </a:lnTo>
                  <a:lnTo>
                    <a:pt x="15285060" y="887450"/>
                  </a:lnTo>
                  <a:lnTo>
                    <a:pt x="15310219" y="870775"/>
                  </a:lnTo>
                  <a:lnTo>
                    <a:pt x="15315895" y="876884"/>
                  </a:lnTo>
                  <a:lnTo>
                    <a:pt x="15352865" y="903147"/>
                  </a:lnTo>
                  <a:lnTo>
                    <a:pt x="15394864" y="919645"/>
                  </a:lnTo>
                  <a:lnTo>
                    <a:pt x="15402522" y="922388"/>
                  </a:lnTo>
                  <a:lnTo>
                    <a:pt x="15417495" y="925322"/>
                  </a:lnTo>
                  <a:lnTo>
                    <a:pt x="15424760" y="925512"/>
                  </a:lnTo>
                  <a:lnTo>
                    <a:pt x="15440063" y="926985"/>
                  </a:lnTo>
                  <a:lnTo>
                    <a:pt x="15492654" y="921054"/>
                  </a:lnTo>
                  <a:lnTo>
                    <a:pt x="15528087" y="907580"/>
                  </a:lnTo>
                  <a:lnTo>
                    <a:pt x="15535186" y="905141"/>
                  </a:lnTo>
                  <a:lnTo>
                    <a:pt x="15548051" y="896708"/>
                  </a:lnTo>
                  <a:lnTo>
                    <a:pt x="15554579" y="893127"/>
                  </a:lnTo>
                  <a:lnTo>
                    <a:pt x="15572474" y="878941"/>
                  </a:lnTo>
                  <a:lnTo>
                    <a:pt x="15583472" y="868464"/>
                  </a:lnTo>
                  <a:lnTo>
                    <a:pt x="15588564" y="862698"/>
                  </a:lnTo>
                  <a:lnTo>
                    <a:pt x="15598356" y="851293"/>
                  </a:lnTo>
                  <a:lnTo>
                    <a:pt x="15602598" y="844461"/>
                  </a:lnTo>
                  <a:lnTo>
                    <a:pt x="15611005" y="832192"/>
                  </a:lnTo>
                  <a:lnTo>
                    <a:pt x="15614714" y="825550"/>
                  </a:lnTo>
                  <a:lnTo>
                    <a:pt x="15818714" y="405295"/>
                  </a:lnTo>
                  <a:lnTo>
                    <a:pt x="15822702" y="397217"/>
                  </a:lnTo>
                  <a:lnTo>
                    <a:pt x="15825940" y="388061"/>
                  </a:lnTo>
                  <a:lnTo>
                    <a:pt x="15829242" y="380212"/>
                  </a:lnTo>
                  <a:lnTo>
                    <a:pt x="15831401" y="370078"/>
                  </a:lnTo>
                  <a:lnTo>
                    <a:pt x="15833598" y="361276"/>
                  </a:lnTo>
                  <a:lnTo>
                    <a:pt x="15835414" y="352590"/>
                  </a:lnTo>
                  <a:lnTo>
                    <a:pt x="15836443" y="342849"/>
                  </a:lnTo>
                  <a:lnTo>
                    <a:pt x="15837078" y="333235"/>
                  </a:lnTo>
                  <a:lnTo>
                    <a:pt x="15837319" y="323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61502" name="object 62">
              <a:extLst>
                <a:ext uri="{FF2B5EF4-FFF2-40B4-BE49-F238E27FC236}">
                  <a16:creationId xmlns:a16="http://schemas.microsoft.com/office/drawing/2014/main" id="{98D957F9-2512-DB8B-7A3C-8D57C028F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438" y="8599637"/>
              <a:ext cx="214322" cy="22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61503" name="object 63">
              <a:extLst>
                <a:ext uri="{FF2B5EF4-FFF2-40B4-BE49-F238E27FC236}">
                  <a16:creationId xmlns:a16="http://schemas.microsoft.com/office/drawing/2014/main" id="{B61781FC-F59B-45AD-21EA-D37A64B63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9988" y="6247879"/>
              <a:ext cx="1147445" cy="1059815"/>
            </a:xfrm>
            <a:custGeom>
              <a:avLst/>
              <a:gdLst>
                <a:gd name="T0" fmla="*/ 431942 w 1147444"/>
                <a:gd name="T1" fmla="*/ 18083 h 1059815"/>
                <a:gd name="T2" fmla="*/ 590158 w 1147444"/>
                <a:gd name="T3" fmla="*/ 4530 h 1059815"/>
                <a:gd name="T4" fmla="*/ 607991 w 1147444"/>
                <a:gd name="T5" fmla="*/ 39155 h 1059815"/>
                <a:gd name="T6" fmla="*/ 541910 w 1147444"/>
                <a:gd name="T7" fmla="*/ 85400 h 1059815"/>
                <a:gd name="T8" fmla="*/ 636073 w 1147444"/>
                <a:gd name="T9" fmla="*/ 63292 h 1059815"/>
                <a:gd name="T10" fmla="*/ 673040 w 1147444"/>
                <a:gd name="T11" fmla="*/ 94424 h 1059815"/>
                <a:gd name="T12" fmla="*/ 771844 w 1147444"/>
                <a:gd name="T13" fmla="*/ 160754 h 1059815"/>
                <a:gd name="T14" fmla="*/ 424561 w 1147444"/>
                <a:gd name="T15" fmla="*/ 80893 h 1059815"/>
                <a:gd name="T16" fmla="*/ 751749 w 1147444"/>
                <a:gd name="T17" fmla="*/ 222069 h 1059815"/>
                <a:gd name="T18" fmla="*/ 761796 w 1147444"/>
                <a:gd name="T19" fmla="*/ 191412 h 1059815"/>
                <a:gd name="T20" fmla="*/ 424561 w 1147444"/>
                <a:gd name="T21" fmla="*/ 80893 h 1059815"/>
                <a:gd name="T22" fmla="*/ 807716 w 1147444"/>
                <a:gd name="T23" fmla="*/ 309738 h 1059815"/>
                <a:gd name="T24" fmla="*/ 853511 w 1147444"/>
                <a:gd name="T25" fmla="*/ 325970 h 1059815"/>
                <a:gd name="T26" fmla="*/ 813065 w 1147444"/>
                <a:gd name="T27" fmla="*/ 242164 h 1059815"/>
                <a:gd name="T28" fmla="*/ 571933 w 1147444"/>
                <a:gd name="T29" fmla="*/ 977950 h 1059815"/>
                <a:gd name="T30" fmla="*/ 611302 w 1147444"/>
                <a:gd name="T31" fmla="*/ 449316 h 1059815"/>
                <a:gd name="T32" fmla="*/ 772360 w 1147444"/>
                <a:gd name="T33" fmla="*/ 262774 h 1059815"/>
                <a:gd name="T34" fmla="*/ 890027 w 1147444"/>
                <a:gd name="T35" fmla="*/ 352593 h 1059815"/>
                <a:gd name="T36" fmla="*/ 733594 w 1147444"/>
                <a:gd name="T37" fmla="*/ 346323 h 1059815"/>
                <a:gd name="T38" fmla="*/ 643108 w 1147444"/>
                <a:gd name="T39" fmla="*/ 502866 h 1059815"/>
                <a:gd name="T40" fmla="*/ 655064 w 1147444"/>
                <a:gd name="T41" fmla="*/ 541074 h 1059815"/>
                <a:gd name="T42" fmla="*/ 946205 w 1147444"/>
                <a:gd name="T43" fmla="*/ 378927 h 1059815"/>
                <a:gd name="T44" fmla="*/ 1024430 w 1147444"/>
                <a:gd name="T45" fmla="*/ 413283 h 1059815"/>
                <a:gd name="T46" fmla="*/ 840864 w 1147444"/>
                <a:gd name="T47" fmla="*/ 355754 h 1059815"/>
                <a:gd name="T48" fmla="*/ 974028 w 1147444"/>
                <a:gd name="T49" fmla="*/ 407119 h 1059815"/>
                <a:gd name="T50" fmla="*/ 791923 w 1147444"/>
                <a:gd name="T51" fmla="*/ 772857 h 1059815"/>
                <a:gd name="T52" fmla="*/ 1114835 w 1147444"/>
                <a:gd name="T53" fmla="*/ 537143 h 1059815"/>
                <a:gd name="T54" fmla="*/ 1116350 w 1147444"/>
                <a:gd name="T55" fmla="*/ 443407 h 1059815"/>
                <a:gd name="T56" fmla="*/ 1145407 w 1147444"/>
                <a:gd name="T57" fmla="*/ 566286 h 1059815"/>
                <a:gd name="T58" fmla="*/ 472517 w 1147444"/>
                <a:gd name="T59" fmla="*/ 436690 h 1059815"/>
                <a:gd name="T60" fmla="*/ 472517 w 1147444"/>
                <a:gd name="T61" fmla="*/ 436690 h 1059815"/>
                <a:gd name="T62" fmla="*/ 776743 w 1147444"/>
                <a:gd name="T63" fmla="*/ 456591 h 1059815"/>
                <a:gd name="T64" fmla="*/ 312676 w 1147444"/>
                <a:gd name="T65" fmla="*/ 413672 h 1059815"/>
                <a:gd name="T66" fmla="*/ 322592 w 1147444"/>
                <a:gd name="T67" fmla="*/ 334013 h 1059815"/>
                <a:gd name="T68" fmla="*/ 390047 w 1147444"/>
                <a:gd name="T69" fmla="*/ 361516 h 1059815"/>
                <a:gd name="T70" fmla="*/ 330957 w 1147444"/>
                <a:gd name="T71" fmla="*/ 389721 h 1059815"/>
                <a:gd name="T72" fmla="*/ 329371 w 1147444"/>
                <a:gd name="T73" fmla="*/ 423152 h 1059815"/>
                <a:gd name="T74" fmla="*/ 527926 w 1147444"/>
                <a:gd name="T75" fmla="*/ 409763 h 1059815"/>
                <a:gd name="T76" fmla="*/ 671139 w 1147444"/>
                <a:gd name="T77" fmla="*/ 569191 h 1059815"/>
                <a:gd name="T78" fmla="*/ 347880 w 1147444"/>
                <a:gd name="T79" fmla="*/ 395267 h 1059815"/>
                <a:gd name="T80" fmla="*/ 441108 w 1147444"/>
                <a:gd name="T81" fmla="*/ 426397 h 1059815"/>
                <a:gd name="T82" fmla="*/ 816655 w 1147444"/>
                <a:gd name="T83" fmla="*/ 607210 h 1059815"/>
                <a:gd name="T84" fmla="*/ 873674 w 1147444"/>
                <a:gd name="T85" fmla="*/ 575202 h 1059815"/>
                <a:gd name="T86" fmla="*/ 855626 w 1147444"/>
                <a:gd name="T87" fmla="*/ 530248 h 1059815"/>
                <a:gd name="T88" fmla="*/ 901563 w 1147444"/>
                <a:gd name="T89" fmla="*/ 593695 h 1059815"/>
                <a:gd name="T90" fmla="*/ 842092 w 1147444"/>
                <a:gd name="T91" fmla="*/ 591180 h 1059815"/>
                <a:gd name="T92" fmla="*/ 852139 w 1147444"/>
                <a:gd name="T93" fmla="*/ 560523 h 1059815"/>
                <a:gd name="T94" fmla="*/ 551323 w 1147444"/>
                <a:gd name="T95" fmla="*/ 937245 h 1059815"/>
                <a:gd name="T96" fmla="*/ 671139 w 1147444"/>
                <a:gd name="T97" fmla="*/ 569191 h 1059815"/>
                <a:gd name="T98" fmla="*/ 592544 w 1147444"/>
                <a:gd name="T99" fmla="*/ 1018655 h 1059815"/>
                <a:gd name="T100" fmla="*/ 723904 w 1147444"/>
                <a:gd name="T101" fmla="*/ 721419 h 1059815"/>
                <a:gd name="T102" fmla="*/ 791923 w 1147444"/>
                <a:gd name="T103" fmla="*/ 772857 h 1059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47444" h="1059815">
                  <a:moveTo>
                    <a:pt x="541910" y="85400"/>
                  </a:moveTo>
                  <a:lnTo>
                    <a:pt x="403951" y="40188"/>
                  </a:lnTo>
                  <a:lnTo>
                    <a:pt x="410271" y="29056"/>
                  </a:lnTo>
                  <a:lnTo>
                    <a:pt x="420040" y="21465"/>
                  </a:lnTo>
                  <a:lnTo>
                    <a:pt x="431942" y="18083"/>
                  </a:lnTo>
                  <a:lnTo>
                    <a:pt x="444655" y="19577"/>
                  </a:lnTo>
                  <a:lnTo>
                    <a:pt x="522848" y="45203"/>
                  </a:lnTo>
                  <a:lnTo>
                    <a:pt x="540346" y="24007"/>
                  </a:lnTo>
                  <a:lnTo>
                    <a:pt x="563522" y="10074"/>
                  </a:lnTo>
                  <a:lnTo>
                    <a:pt x="590158" y="4530"/>
                  </a:lnTo>
                  <a:lnTo>
                    <a:pt x="618033" y="8497"/>
                  </a:lnTo>
                  <a:lnTo>
                    <a:pt x="642860" y="21801"/>
                  </a:lnTo>
                  <a:lnTo>
                    <a:pt x="661048" y="42036"/>
                  </a:lnTo>
                  <a:lnTo>
                    <a:pt x="668079" y="58847"/>
                  </a:lnTo>
                  <a:lnTo>
                    <a:pt x="607991" y="39155"/>
                  </a:lnTo>
                  <a:lnTo>
                    <a:pt x="588923" y="36915"/>
                  </a:lnTo>
                  <a:lnTo>
                    <a:pt x="571071" y="41990"/>
                  </a:lnTo>
                  <a:lnTo>
                    <a:pt x="556414" y="53376"/>
                  </a:lnTo>
                  <a:lnTo>
                    <a:pt x="546934" y="70071"/>
                  </a:lnTo>
                  <a:lnTo>
                    <a:pt x="541910" y="85400"/>
                  </a:lnTo>
                  <a:close/>
                </a:path>
                <a:path w="1147444" h="1059815">
                  <a:moveTo>
                    <a:pt x="771844" y="160754"/>
                  </a:moveTo>
                  <a:lnTo>
                    <a:pt x="633884" y="115542"/>
                  </a:lnTo>
                  <a:lnTo>
                    <a:pt x="638907" y="100213"/>
                  </a:lnTo>
                  <a:lnTo>
                    <a:pt x="641147" y="81145"/>
                  </a:lnTo>
                  <a:lnTo>
                    <a:pt x="636073" y="63292"/>
                  </a:lnTo>
                  <a:lnTo>
                    <a:pt x="624687" y="48636"/>
                  </a:lnTo>
                  <a:lnTo>
                    <a:pt x="607991" y="39155"/>
                  </a:lnTo>
                  <a:lnTo>
                    <a:pt x="668079" y="58847"/>
                  </a:lnTo>
                  <a:lnTo>
                    <a:pt x="671481" y="66982"/>
                  </a:lnTo>
                  <a:lnTo>
                    <a:pt x="673040" y="94424"/>
                  </a:lnTo>
                  <a:lnTo>
                    <a:pt x="751233" y="120049"/>
                  </a:lnTo>
                  <a:lnTo>
                    <a:pt x="762365" y="126369"/>
                  </a:lnTo>
                  <a:lnTo>
                    <a:pt x="769957" y="136139"/>
                  </a:lnTo>
                  <a:lnTo>
                    <a:pt x="773338" y="148040"/>
                  </a:lnTo>
                  <a:lnTo>
                    <a:pt x="771844" y="160754"/>
                  </a:lnTo>
                  <a:close/>
                </a:path>
                <a:path w="1147444" h="1059815">
                  <a:moveTo>
                    <a:pt x="613154" y="1059359"/>
                  </a:moveTo>
                  <a:lnTo>
                    <a:pt x="0" y="858416"/>
                  </a:lnTo>
                  <a:lnTo>
                    <a:pt x="281320" y="0"/>
                  </a:lnTo>
                  <a:lnTo>
                    <a:pt x="434608" y="50235"/>
                  </a:lnTo>
                  <a:lnTo>
                    <a:pt x="424561" y="80893"/>
                  </a:lnTo>
                  <a:lnTo>
                    <a:pt x="301930" y="40704"/>
                  </a:lnTo>
                  <a:lnTo>
                    <a:pt x="40704" y="837806"/>
                  </a:lnTo>
                  <a:lnTo>
                    <a:pt x="623202" y="1028702"/>
                  </a:lnTo>
                  <a:lnTo>
                    <a:pt x="613154" y="1059359"/>
                  </a:lnTo>
                  <a:close/>
                </a:path>
                <a:path w="1147444" h="1059815">
                  <a:moveTo>
                    <a:pt x="751749" y="222069"/>
                  </a:moveTo>
                  <a:lnTo>
                    <a:pt x="721091" y="212022"/>
                  </a:lnTo>
                  <a:lnTo>
                    <a:pt x="741186" y="150707"/>
                  </a:lnTo>
                  <a:lnTo>
                    <a:pt x="894475" y="200942"/>
                  </a:lnTo>
                  <a:lnTo>
                    <a:pt x="884427" y="231600"/>
                  </a:lnTo>
                  <a:lnTo>
                    <a:pt x="761796" y="191412"/>
                  </a:lnTo>
                  <a:lnTo>
                    <a:pt x="751749" y="222069"/>
                  </a:lnTo>
                  <a:close/>
                </a:path>
                <a:path w="1147444" h="1059815">
                  <a:moveTo>
                    <a:pt x="414514" y="111551"/>
                  </a:moveTo>
                  <a:lnTo>
                    <a:pt x="383856" y="101504"/>
                  </a:lnTo>
                  <a:lnTo>
                    <a:pt x="393903" y="70846"/>
                  </a:lnTo>
                  <a:lnTo>
                    <a:pt x="424561" y="80893"/>
                  </a:lnTo>
                  <a:lnTo>
                    <a:pt x="414514" y="111551"/>
                  </a:lnTo>
                  <a:close/>
                </a:path>
                <a:path w="1147444" h="1059815">
                  <a:moveTo>
                    <a:pt x="859069" y="329453"/>
                  </a:moveTo>
                  <a:lnTo>
                    <a:pt x="791694" y="307373"/>
                  </a:lnTo>
                  <a:lnTo>
                    <a:pt x="799740" y="308346"/>
                  </a:lnTo>
                  <a:lnTo>
                    <a:pt x="807716" y="309738"/>
                  </a:lnTo>
                  <a:lnTo>
                    <a:pt x="815666" y="311538"/>
                  </a:lnTo>
                  <a:lnTo>
                    <a:pt x="823563" y="313726"/>
                  </a:lnTo>
                  <a:lnTo>
                    <a:pt x="853770" y="221553"/>
                  </a:lnTo>
                  <a:lnTo>
                    <a:pt x="884427" y="231600"/>
                  </a:lnTo>
                  <a:lnTo>
                    <a:pt x="853511" y="325970"/>
                  </a:lnTo>
                  <a:lnTo>
                    <a:pt x="859069" y="329453"/>
                  </a:lnTo>
                  <a:close/>
                </a:path>
                <a:path w="1147444" h="1059815">
                  <a:moveTo>
                    <a:pt x="571933" y="977950"/>
                  </a:moveTo>
                  <a:lnTo>
                    <a:pt x="81409" y="817195"/>
                  </a:lnTo>
                  <a:lnTo>
                    <a:pt x="322541" y="81409"/>
                  </a:lnTo>
                  <a:lnTo>
                    <a:pt x="813065" y="242164"/>
                  </a:lnTo>
                  <a:lnTo>
                    <a:pt x="803018" y="272821"/>
                  </a:lnTo>
                  <a:lnTo>
                    <a:pt x="343151" y="122114"/>
                  </a:lnTo>
                  <a:lnTo>
                    <a:pt x="122114" y="796585"/>
                  </a:lnTo>
                  <a:lnTo>
                    <a:pt x="581980" y="947292"/>
                  </a:lnTo>
                  <a:lnTo>
                    <a:pt x="571933" y="977950"/>
                  </a:lnTo>
                  <a:close/>
                </a:path>
                <a:path w="1147444" h="1059815">
                  <a:moveTo>
                    <a:pt x="661955" y="553704"/>
                  </a:moveTo>
                  <a:lnTo>
                    <a:pt x="599632" y="533280"/>
                  </a:lnTo>
                  <a:lnTo>
                    <a:pt x="614454" y="522911"/>
                  </a:lnTo>
                  <a:lnTo>
                    <a:pt x="609942" y="498633"/>
                  </a:lnTo>
                  <a:lnTo>
                    <a:pt x="611302" y="449316"/>
                  </a:lnTo>
                  <a:lnTo>
                    <a:pt x="629266" y="397134"/>
                  </a:lnTo>
                  <a:lnTo>
                    <a:pt x="666284" y="349830"/>
                  </a:lnTo>
                  <a:lnTo>
                    <a:pt x="706401" y="322759"/>
                  </a:lnTo>
                  <a:lnTo>
                    <a:pt x="757601" y="307810"/>
                  </a:lnTo>
                  <a:lnTo>
                    <a:pt x="772360" y="262774"/>
                  </a:lnTo>
                  <a:lnTo>
                    <a:pt x="803018" y="272821"/>
                  </a:lnTo>
                  <a:lnTo>
                    <a:pt x="791694" y="307373"/>
                  </a:lnTo>
                  <a:lnTo>
                    <a:pt x="859069" y="329453"/>
                  </a:lnTo>
                  <a:lnTo>
                    <a:pt x="872744" y="338021"/>
                  </a:lnTo>
                  <a:lnTo>
                    <a:pt x="890027" y="352593"/>
                  </a:lnTo>
                  <a:lnTo>
                    <a:pt x="905136" y="369508"/>
                  </a:lnTo>
                  <a:lnTo>
                    <a:pt x="909127" y="375496"/>
                  </a:lnTo>
                  <a:lnTo>
                    <a:pt x="817337" y="345415"/>
                  </a:lnTo>
                  <a:lnTo>
                    <a:pt x="789307" y="339527"/>
                  </a:lnTo>
                  <a:lnTo>
                    <a:pt x="733594" y="346323"/>
                  </a:lnTo>
                  <a:lnTo>
                    <a:pt x="687975" y="373735"/>
                  </a:lnTo>
                  <a:lnTo>
                    <a:pt x="657715" y="412345"/>
                  </a:lnTo>
                  <a:lnTo>
                    <a:pt x="643644" y="451828"/>
                  </a:lnTo>
                  <a:lnTo>
                    <a:pt x="641257" y="485914"/>
                  </a:lnTo>
                  <a:lnTo>
                    <a:pt x="643108" y="502866"/>
                  </a:lnTo>
                  <a:lnTo>
                    <a:pt x="727414" y="530495"/>
                  </a:lnTo>
                  <a:lnTo>
                    <a:pt x="704929" y="546229"/>
                  </a:lnTo>
                  <a:lnTo>
                    <a:pt x="658942" y="531159"/>
                  </a:lnTo>
                  <a:lnTo>
                    <a:pt x="652680" y="535557"/>
                  </a:lnTo>
                  <a:lnTo>
                    <a:pt x="655064" y="541074"/>
                  </a:lnTo>
                  <a:lnTo>
                    <a:pt x="657694" y="546519"/>
                  </a:lnTo>
                  <a:lnTo>
                    <a:pt x="661955" y="553704"/>
                  </a:lnTo>
                  <a:close/>
                </a:path>
                <a:path w="1147444" h="1059815">
                  <a:moveTo>
                    <a:pt x="974411" y="407127"/>
                  </a:moveTo>
                  <a:lnTo>
                    <a:pt x="917854" y="388592"/>
                  </a:lnTo>
                  <a:lnTo>
                    <a:pt x="946205" y="378927"/>
                  </a:lnTo>
                  <a:lnTo>
                    <a:pt x="975508" y="374680"/>
                  </a:lnTo>
                  <a:lnTo>
                    <a:pt x="1034477" y="382626"/>
                  </a:lnTo>
                  <a:lnTo>
                    <a:pt x="1095167" y="418601"/>
                  </a:lnTo>
                  <a:lnTo>
                    <a:pt x="1116350" y="443407"/>
                  </a:lnTo>
                  <a:lnTo>
                    <a:pt x="1024430" y="413283"/>
                  </a:lnTo>
                  <a:lnTo>
                    <a:pt x="999346" y="407692"/>
                  </a:lnTo>
                  <a:lnTo>
                    <a:pt x="974411" y="407127"/>
                  </a:lnTo>
                  <a:close/>
                </a:path>
                <a:path w="1147444" h="1059815">
                  <a:moveTo>
                    <a:pt x="903728" y="431697"/>
                  </a:moveTo>
                  <a:lnTo>
                    <a:pt x="879104" y="388574"/>
                  </a:lnTo>
                  <a:lnTo>
                    <a:pt x="840864" y="355754"/>
                  </a:lnTo>
                  <a:lnTo>
                    <a:pt x="817337" y="345415"/>
                  </a:lnTo>
                  <a:lnTo>
                    <a:pt x="909127" y="375496"/>
                  </a:lnTo>
                  <a:lnTo>
                    <a:pt x="917854" y="388592"/>
                  </a:lnTo>
                  <a:lnTo>
                    <a:pt x="974411" y="407127"/>
                  </a:lnTo>
                  <a:lnTo>
                    <a:pt x="974028" y="407119"/>
                  </a:lnTo>
                  <a:lnTo>
                    <a:pt x="949090" y="411517"/>
                  </a:lnTo>
                  <a:lnTo>
                    <a:pt x="925143" y="420841"/>
                  </a:lnTo>
                  <a:lnTo>
                    <a:pt x="903728" y="431697"/>
                  </a:lnTo>
                  <a:close/>
                </a:path>
                <a:path w="1147444" h="1059815">
                  <a:moveTo>
                    <a:pt x="838489" y="788117"/>
                  </a:moveTo>
                  <a:lnTo>
                    <a:pt x="791923" y="772857"/>
                  </a:lnTo>
                  <a:lnTo>
                    <a:pt x="1028475" y="672258"/>
                  </a:lnTo>
                  <a:lnTo>
                    <a:pt x="1054989" y="657448"/>
                  </a:lnTo>
                  <a:lnTo>
                    <a:pt x="1095380" y="613442"/>
                  </a:lnTo>
                  <a:lnTo>
                    <a:pt x="1113477" y="561695"/>
                  </a:lnTo>
                  <a:lnTo>
                    <a:pt x="1114835" y="537143"/>
                  </a:lnTo>
                  <a:lnTo>
                    <a:pt x="1111974" y="512783"/>
                  </a:lnTo>
                  <a:lnTo>
                    <a:pt x="1091431" y="463679"/>
                  </a:lnTo>
                  <a:lnTo>
                    <a:pt x="1050476" y="425114"/>
                  </a:lnTo>
                  <a:lnTo>
                    <a:pt x="1024430" y="413283"/>
                  </a:lnTo>
                  <a:lnTo>
                    <a:pt x="1116350" y="443407"/>
                  </a:lnTo>
                  <a:lnTo>
                    <a:pt x="1118051" y="445399"/>
                  </a:lnTo>
                  <a:lnTo>
                    <a:pt x="1134794" y="476969"/>
                  </a:lnTo>
                  <a:lnTo>
                    <a:pt x="1143528" y="506154"/>
                  </a:lnTo>
                  <a:lnTo>
                    <a:pt x="1147070" y="536184"/>
                  </a:lnTo>
                  <a:lnTo>
                    <a:pt x="1145407" y="566286"/>
                  </a:lnTo>
                  <a:lnTo>
                    <a:pt x="1123202" y="629777"/>
                  </a:lnTo>
                  <a:lnTo>
                    <a:pt x="1073639" y="683771"/>
                  </a:lnTo>
                  <a:lnTo>
                    <a:pt x="1041102" y="701944"/>
                  </a:lnTo>
                  <a:lnTo>
                    <a:pt x="838489" y="788117"/>
                  </a:lnTo>
                  <a:close/>
                </a:path>
                <a:path w="1147444" h="1059815">
                  <a:moveTo>
                    <a:pt x="472517" y="436690"/>
                  </a:moveTo>
                  <a:lnTo>
                    <a:pt x="441108" y="426397"/>
                  </a:lnTo>
                  <a:lnTo>
                    <a:pt x="520453" y="292646"/>
                  </a:lnTo>
                  <a:lnTo>
                    <a:pt x="527926" y="409763"/>
                  </a:lnTo>
                  <a:lnTo>
                    <a:pt x="494904" y="398941"/>
                  </a:lnTo>
                  <a:lnTo>
                    <a:pt x="472517" y="436690"/>
                  </a:lnTo>
                  <a:close/>
                </a:path>
                <a:path w="1147444" h="1059815">
                  <a:moveTo>
                    <a:pt x="727414" y="530495"/>
                  </a:moveTo>
                  <a:lnTo>
                    <a:pt x="643108" y="502866"/>
                  </a:lnTo>
                  <a:lnTo>
                    <a:pt x="653660" y="495477"/>
                  </a:lnTo>
                  <a:lnTo>
                    <a:pt x="699647" y="510548"/>
                  </a:lnTo>
                  <a:lnTo>
                    <a:pt x="776743" y="456591"/>
                  </a:lnTo>
                  <a:lnTo>
                    <a:pt x="798322" y="520258"/>
                  </a:lnTo>
                  <a:lnTo>
                    <a:pt x="759990" y="507700"/>
                  </a:lnTo>
                  <a:lnTo>
                    <a:pt x="727414" y="530495"/>
                  </a:lnTo>
                  <a:close/>
                </a:path>
                <a:path w="1147444" h="1059815">
                  <a:moveTo>
                    <a:pt x="329371" y="423152"/>
                  </a:moveTo>
                  <a:lnTo>
                    <a:pt x="312676" y="413672"/>
                  </a:lnTo>
                  <a:lnTo>
                    <a:pt x="301290" y="399015"/>
                  </a:lnTo>
                  <a:lnTo>
                    <a:pt x="296215" y="381162"/>
                  </a:lnTo>
                  <a:lnTo>
                    <a:pt x="298455" y="362094"/>
                  </a:lnTo>
                  <a:lnTo>
                    <a:pt x="307936" y="345399"/>
                  </a:lnTo>
                  <a:lnTo>
                    <a:pt x="322592" y="334013"/>
                  </a:lnTo>
                  <a:lnTo>
                    <a:pt x="340445" y="328938"/>
                  </a:lnTo>
                  <a:lnTo>
                    <a:pt x="359513" y="331179"/>
                  </a:lnTo>
                  <a:lnTo>
                    <a:pt x="373035" y="338143"/>
                  </a:lnTo>
                  <a:lnTo>
                    <a:pt x="383364" y="348580"/>
                  </a:lnTo>
                  <a:lnTo>
                    <a:pt x="390047" y="361516"/>
                  </a:lnTo>
                  <a:lnTo>
                    <a:pt x="392632" y="375983"/>
                  </a:lnTo>
                  <a:lnTo>
                    <a:pt x="341004" y="359063"/>
                  </a:lnTo>
                  <a:lnTo>
                    <a:pt x="331881" y="363695"/>
                  </a:lnTo>
                  <a:lnTo>
                    <a:pt x="326345" y="380588"/>
                  </a:lnTo>
                  <a:lnTo>
                    <a:pt x="330957" y="389721"/>
                  </a:lnTo>
                  <a:lnTo>
                    <a:pt x="382585" y="406640"/>
                  </a:lnTo>
                  <a:lnTo>
                    <a:pt x="371939" y="416771"/>
                  </a:lnTo>
                  <a:lnTo>
                    <a:pt x="358895" y="423243"/>
                  </a:lnTo>
                  <a:lnTo>
                    <a:pt x="344393" y="425541"/>
                  </a:lnTo>
                  <a:lnTo>
                    <a:pt x="329371" y="423152"/>
                  </a:lnTo>
                  <a:close/>
                </a:path>
                <a:path w="1147444" h="1059815">
                  <a:moveTo>
                    <a:pt x="580814" y="585830"/>
                  </a:moveTo>
                  <a:lnTo>
                    <a:pt x="545669" y="460086"/>
                  </a:lnTo>
                  <a:lnTo>
                    <a:pt x="497827" y="444408"/>
                  </a:lnTo>
                  <a:lnTo>
                    <a:pt x="494904" y="398941"/>
                  </a:lnTo>
                  <a:lnTo>
                    <a:pt x="527926" y="409763"/>
                  </a:lnTo>
                  <a:lnTo>
                    <a:pt x="528614" y="420547"/>
                  </a:lnTo>
                  <a:lnTo>
                    <a:pt x="572087" y="434794"/>
                  </a:lnTo>
                  <a:lnTo>
                    <a:pt x="599632" y="533280"/>
                  </a:lnTo>
                  <a:lnTo>
                    <a:pt x="661955" y="553704"/>
                  </a:lnTo>
                  <a:lnTo>
                    <a:pt x="671139" y="569191"/>
                  </a:lnTo>
                  <a:lnTo>
                    <a:pt x="625815" y="554338"/>
                  </a:lnTo>
                  <a:lnTo>
                    <a:pt x="580814" y="585830"/>
                  </a:lnTo>
                  <a:close/>
                </a:path>
                <a:path w="1147444" h="1059815">
                  <a:moveTo>
                    <a:pt x="422509" y="521015"/>
                  </a:moveTo>
                  <a:lnTo>
                    <a:pt x="406758" y="414563"/>
                  </a:lnTo>
                  <a:lnTo>
                    <a:pt x="347880" y="395267"/>
                  </a:lnTo>
                  <a:lnTo>
                    <a:pt x="357003" y="390635"/>
                  </a:lnTo>
                  <a:lnTo>
                    <a:pt x="362539" y="373743"/>
                  </a:lnTo>
                  <a:lnTo>
                    <a:pt x="357927" y="364609"/>
                  </a:lnTo>
                  <a:lnTo>
                    <a:pt x="435752" y="390114"/>
                  </a:lnTo>
                  <a:lnTo>
                    <a:pt x="441108" y="426397"/>
                  </a:lnTo>
                  <a:lnTo>
                    <a:pt x="472517" y="436690"/>
                  </a:lnTo>
                  <a:lnTo>
                    <a:pt x="422509" y="521015"/>
                  </a:lnTo>
                  <a:close/>
                </a:path>
                <a:path w="1147444" h="1059815">
                  <a:moveTo>
                    <a:pt x="840506" y="624611"/>
                  </a:moveTo>
                  <a:lnTo>
                    <a:pt x="826983" y="617646"/>
                  </a:lnTo>
                  <a:lnTo>
                    <a:pt x="816655" y="607210"/>
                  </a:lnTo>
                  <a:lnTo>
                    <a:pt x="809972" y="594273"/>
                  </a:lnTo>
                  <a:lnTo>
                    <a:pt x="807387" y="579807"/>
                  </a:lnTo>
                  <a:lnTo>
                    <a:pt x="859015" y="596726"/>
                  </a:lnTo>
                  <a:lnTo>
                    <a:pt x="868138" y="592094"/>
                  </a:lnTo>
                  <a:lnTo>
                    <a:pt x="873674" y="575202"/>
                  </a:lnTo>
                  <a:lnTo>
                    <a:pt x="869062" y="566069"/>
                  </a:lnTo>
                  <a:lnTo>
                    <a:pt x="817434" y="549149"/>
                  </a:lnTo>
                  <a:lnTo>
                    <a:pt x="828080" y="539019"/>
                  </a:lnTo>
                  <a:lnTo>
                    <a:pt x="841123" y="532547"/>
                  </a:lnTo>
                  <a:lnTo>
                    <a:pt x="855626" y="530248"/>
                  </a:lnTo>
                  <a:lnTo>
                    <a:pt x="870647" y="532638"/>
                  </a:lnTo>
                  <a:lnTo>
                    <a:pt x="887343" y="542118"/>
                  </a:lnTo>
                  <a:lnTo>
                    <a:pt x="898729" y="556775"/>
                  </a:lnTo>
                  <a:lnTo>
                    <a:pt x="903803" y="574627"/>
                  </a:lnTo>
                  <a:lnTo>
                    <a:pt x="901563" y="593695"/>
                  </a:lnTo>
                  <a:lnTo>
                    <a:pt x="892083" y="610390"/>
                  </a:lnTo>
                  <a:lnTo>
                    <a:pt x="877426" y="621777"/>
                  </a:lnTo>
                  <a:lnTo>
                    <a:pt x="859574" y="626851"/>
                  </a:lnTo>
                  <a:lnTo>
                    <a:pt x="840506" y="624611"/>
                  </a:lnTo>
                  <a:close/>
                </a:path>
                <a:path w="1147444" h="1059815">
                  <a:moveTo>
                    <a:pt x="842092" y="591180"/>
                  </a:moveTo>
                  <a:lnTo>
                    <a:pt x="781573" y="571347"/>
                  </a:lnTo>
                  <a:lnTo>
                    <a:pt x="759995" y="507697"/>
                  </a:lnTo>
                  <a:lnTo>
                    <a:pt x="798323" y="520262"/>
                  </a:lnTo>
                  <a:lnTo>
                    <a:pt x="806949" y="545713"/>
                  </a:lnTo>
                  <a:lnTo>
                    <a:pt x="852139" y="560523"/>
                  </a:lnTo>
                  <a:lnTo>
                    <a:pt x="843016" y="565155"/>
                  </a:lnTo>
                  <a:lnTo>
                    <a:pt x="837480" y="582047"/>
                  </a:lnTo>
                  <a:lnTo>
                    <a:pt x="842092" y="591180"/>
                  </a:lnTo>
                  <a:close/>
                </a:path>
                <a:path w="1147444" h="1059815">
                  <a:moveTo>
                    <a:pt x="581980" y="947292"/>
                  </a:moveTo>
                  <a:lnTo>
                    <a:pt x="551323" y="937245"/>
                  </a:lnTo>
                  <a:lnTo>
                    <a:pt x="658305" y="610801"/>
                  </a:lnTo>
                  <a:lnTo>
                    <a:pt x="630387" y="563695"/>
                  </a:lnTo>
                  <a:lnTo>
                    <a:pt x="628063" y="559029"/>
                  </a:lnTo>
                  <a:lnTo>
                    <a:pt x="625815" y="554338"/>
                  </a:lnTo>
                  <a:lnTo>
                    <a:pt x="671139" y="569191"/>
                  </a:lnTo>
                  <a:lnTo>
                    <a:pt x="726733" y="662933"/>
                  </a:lnTo>
                  <a:lnTo>
                    <a:pt x="680171" y="647674"/>
                  </a:lnTo>
                  <a:lnTo>
                    <a:pt x="581980" y="947292"/>
                  </a:lnTo>
                  <a:close/>
                </a:path>
                <a:path w="1147444" h="1059815">
                  <a:moveTo>
                    <a:pt x="623202" y="1028702"/>
                  </a:moveTo>
                  <a:lnTo>
                    <a:pt x="592544" y="1018655"/>
                  </a:lnTo>
                  <a:lnTo>
                    <a:pt x="702038" y="684546"/>
                  </a:lnTo>
                  <a:lnTo>
                    <a:pt x="680171" y="647674"/>
                  </a:lnTo>
                  <a:lnTo>
                    <a:pt x="726733" y="662933"/>
                  </a:lnTo>
                  <a:lnTo>
                    <a:pt x="770468" y="736679"/>
                  </a:lnTo>
                  <a:lnTo>
                    <a:pt x="723904" y="721419"/>
                  </a:lnTo>
                  <a:lnTo>
                    <a:pt x="623202" y="1028702"/>
                  </a:lnTo>
                  <a:close/>
                </a:path>
                <a:path w="1147444" h="1059815">
                  <a:moveTo>
                    <a:pt x="778570" y="813601"/>
                  </a:moveTo>
                  <a:lnTo>
                    <a:pt x="723904" y="721419"/>
                  </a:lnTo>
                  <a:lnTo>
                    <a:pt x="770468" y="736679"/>
                  </a:lnTo>
                  <a:lnTo>
                    <a:pt x="791923" y="772857"/>
                  </a:lnTo>
                  <a:lnTo>
                    <a:pt x="838489" y="788117"/>
                  </a:lnTo>
                  <a:lnTo>
                    <a:pt x="778570" y="813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61504" name="object 64">
              <a:extLst>
                <a:ext uri="{FF2B5EF4-FFF2-40B4-BE49-F238E27FC236}">
                  <a16:creationId xmlns:a16="http://schemas.microsoft.com/office/drawing/2014/main" id="{E9E041D9-B89B-2FA0-4CB5-ABFB33E36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3610" y="6410698"/>
              <a:ext cx="183430" cy="13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05" name="object 65">
              <a:extLst>
                <a:ext uri="{FF2B5EF4-FFF2-40B4-BE49-F238E27FC236}">
                  <a16:creationId xmlns:a16="http://schemas.microsoft.com/office/drawing/2014/main" id="{4515E890-5B6B-5BEC-0D2B-B575F90C6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2808" y="6747934"/>
              <a:ext cx="448270" cy="39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06" name="object 66">
              <a:extLst>
                <a:ext uri="{FF2B5EF4-FFF2-40B4-BE49-F238E27FC236}">
                  <a16:creationId xmlns:a16="http://schemas.microsoft.com/office/drawing/2014/main" id="{3F174B7D-B214-0828-B626-5918D75DA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699" y="537198"/>
              <a:ext cx="1096146" cy="1173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>
            <a:extLst>
              <a:ext uri="{FF2B5EF4-FFF2-40B4-BE49-F238E27FC236}">
                <a16:creationId xmlns:a16="http://schemas.microsoft.com/office/drawing/2014/main" id="{256BA87D-2D6A-F862-92A3-4103BAE38B5D}"/>
              </a:ext>
            </a:extLst>
          </p:cNvPr>
          <p:cNvSpPr txBox="1"/>
          <p:nvPr/>
        </p:nvSpPr>
        <p:spPr>
          <a:xfrm>
            <a:off x="5453063" y="3767138"/>
            <a:ext cx="9050337" cy="3581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76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" marR="5080" indent="-12065" algn="ctr" fontAlgn="auto">
              <a:lnSpc>
                <a:spcPct val="116700"/>
              </a:lnSpc>
            </a:pPr>
            <a:r>
              <a:rPr lang="en-US" sz="6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B6BE6"/>
                </a:solidFill>
              </a:rPr>
              <a:t>WEEK 6 ACTIVITY </a:t>
            </a:r>
            <a:r>
              <a:rPr lang="en-US" sz="67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B6BE6"/>
                </a:solidFill>
              </a:rPr>
              <a:t>QUESTIONNARIES CUE-CARDS</a:t>
            </a:r>
            <a:endParaRPr sz="675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oogle Shape;225;p14">
            <a:extLst>
              <a:ext uri="{FF2B5EF4-FFF2-40B4-BE49-F238E27FC236}">
                <a16:creationId xmlns:a16="http://schemas.microsoft.com/office/drawing/2014/main" id="{E64BBC78-FCDC-D91C-3E6F-018E4B4E5DE2}"/>
              </a:ext>
            </a:extLst>
          </p:cNvPr>
          <p:cNvGrpSpPr>
            <a:grpSpLocks/>
          </p:cNvGrpSpPr>
          <p:nvPr/>
        </p:nvGrpSpPr>
        <p:grpSpPr bwMode="auto">
          <a:xfrm>
            <a:off x="0" y="2039938"/>
            <a:ext cx="13107988" cy="6902450"/>
            <a:chOff x="0" y="2039481"/>
            <a:chExt cx="13108291" cy="6902105"/>
          </a:xfrm>
        </p:grpSpPr>
        <p:pic>
          <p:nvPicPr>
            <p:cNvPr id="63491" name="Google Shape;226;p14">
              <a:extLst>
                <a:ext uri="{FF2B5EF4-FFF2-40B4-BE49-F238E27FC236}">
                  <a16:creationId xmlns:a16="http://schemas.microsoft.com/office/drawing/2014/main" id="{7C90E593-153B-DF21-2C8B-319196574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9481"/>
              <a:ext cx="3201381" cy="5595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2" name="Google Shape;227;p14">
              <a:extLst>
                <a:ext uri="{FF2B5EF4-FFF2-40B4-BE49-F238E27FC236}">
                  <a16:creationId xmlns:a16="http://schemas.microsoft.com/office/drawing/2014/main" id="{FFCC0B50-5C6A-9E23-A3D9-DBB090AE0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87" y="6007886"/>
              <a:ext cx="12079605" cy="2933700"/>
            </a:xfrm>
            <a:custGeom>
              <a:avLst/>
              <a:gdLst>
                <a:gd name="T0" fmla="*/ 12079084 w 12079605"/>
                <a:gd name="T1" fmla="*/ 1562100 h 2933700"/>
                <a:gd name="T2" fmla="*/ 0 w 12079605"/>
                <a:gd name="T3" fmla="*/ 1562100 h 2933700"/>
                <a:gd name="T4" fmla="*/ 0 w 12079605"/>
                <a:gd name="T5" fmla="*/ 2933700 h 2933700"/>
                <a:gd name="T6" fmla="*/ 12079084 w 12079605"/>
                <a:gd name="T7" fmla="*/ 2933700 h 2933700"/>
                <a:gd name="T8" fmla="*/ 12079084 w 12079605"/>
                <a:gd name="T9" fmla="*/ 1562100 h 2933700"/>
                <a:gd name="T10" fmla="*/ 12079084 w 12079605"/>
                <a:gd name="T11" fmla="*/ 0 h 2933700"/>
                <a:gd name="T12" fmla="*/ 0 w 12079605"/>
                <a:gd name="T13" fmla="*/ 0 h 2933700"/>
                <a:gd name="T14" fmla="*/ 0 w 12079605"/>
                <a:gd name="T15" fmla="*/ 1371600 h 2933700"/>
                <a:gd name="T16" fmla="*/ 12079084 w 12079605"/>
                <a:gd name="T17" fmla="*/ 1371600 h 2933700"/>
                <a:gd name="T18" fmla="*/ 12079084 w 12079605"/>
                <a:gd name="T19" fmla="*/ 0 h 293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79605" h="2933700">
                  <a:moveTo>
                    <a:pt x="12079084" y="1562100"/>
                  </a:moveTo>
                  <a:lnTo>
                    <a:pt x="0" y="1562100"/>
                  </a:lnTo>
                  <a:lnTo>
                    <a:pt x="0" y="2933700"/>
                  </a:lnTo>
                  <a:lnTo>
                    <a:pt x="12079084" y="2933700"/>
                  </a:lnTo>
                  <a:lnTo>
                    <a:pt x="12079084" y="1562100"/>
                  </a:lnTo>
                  <a:close/>
                </a:path>
                <a:path w="12079605" h="2933700">
                  <a:moveTo>
                    <a:pt x="12079084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2079084" y="1371600"/>
                  </a:lnTo>
                  <a:lnTo>
                    <a:pt x="12079084" y="0"/>
                  </a:lnTo>
                  <a:close/>
                </a:path>
              </a:pathLst>
            </a:custGeom>
            <a:solidFill>
              <a:srgbClr val="FF6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3493" name="Google Shape;228;p14">
            <a:extLst>
              <a:ext uri="{FF2B5EF4-FFF2-40B4-BE49-F238E27FC236}">
                <a16:creationId xmlns:a16="http://schemas.microsoft.com/office/drawing/2014/main" id="{34D6003F-7057-F6B6-D923-74781B0F80B6}"/>
              </a:ext>
            </a:extLst>
          </p:cNvPr>
          <p:cNvSpPr>
            <a:spLocks/>
          </p:cNvSpPr>
          <p:nvPr/>
        </p:nvSpPr>
        <p:spPr bwMode="auto">
          <a:xfrm>
            <a:off x="1028700" y="9131300"/>
            <a:ext cx="12079288" cy="933450"/>
          </a:xfrm>
          <a:custGeom>
            <a:avLst/>
            <a:gdLst>
              <a:gd name="T0" fmla="*/ 12079080 w 12079605"/>
              <a:gd name="T1" fmla="*/ 933449 h 933450"/>
              <a:gd name="T2" fmla="*/ 0 w 12079605"/>
              <a:gd name="T3" fmla="*/ 933449 h 933450"/>
              <a:gd name="T4" fmla="*/ 0 w 12079605"/>
              <a:gd name="T5" fmla="*/ 0 h 933450"/>
              <a:gd name="T6" fmla="*/ 12079080 w 12079605"/>
              <a:gd name="T7" fmla="*/ 0 h 933450"/>
              <a:gd name="T8" fmla="*/ 12079080 w 12079605"/>
              <a:gd name="T9" fmla="*/ 933449 h 933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79605" h="933450">
                <a:moveTo>
                  <a:pt x="12079080" y="933449"/>
                </a:moveTo>
                <a:lnTo>
                  <a:pt x="0" y="933449"/>
                </a:lnTo>
                <a:lnTo>
                  <a:pt x="0" y="0"/>
                </a:lnTo>
                <a:lnTo>
                  <a:pt x="12079080" y="0"/>
                </a:lnTo>
                <a:lnTo>
                  <a:pt x="12079080" y="933449"/>
                </a:lnTo>
                <a:close/>
              </a:path>
            </a:pathLst>
          </a:custGeom>
          <a:solidFill>
            <a:srgbClr val="FF66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4" name="Google Shape;229;p14">
            <a:extLst>
              <a:ext uri="{FF2B5EF4-FFF2-40B4-BE49-F238E27FC236}">
                <a16:creationId xmlns:a16="http://schemas.microsoft.com/office/drawing/2014/main" id="{8F9B2C2B-662E-F371-D5FD-B4640BA65B6F}"/>
              </a:ext>
            </a:extLst>
          </p:cNvPr>
          <p:cNvSpPr>
            <a:spLocks/>
          </p:cNvSpPr>
          <p:nvPr/>
        </p:nvSpPr>
        <p:spPr bwMode="auto">
          <a:xfrm>
            <a:off x="13298488" y="1689100"/>
            <a:ext cx="4152900" cy="1409700"/>
          </a:xfrm>
          <a:custGeom>
            <a:avLst/>
            <a:gdLst>
              <a:gd name="T0" fmla="*/ 4153281 w 4153534"/>
              <a:gd name="T1" fmla="*/ 1409699 h 1409700"/>
              <a:gd name="T2" fmla="*/ 0 w 4153534"/>
              <a:gd name="T3" fmla="*/ 1409699 h 1409700"/>
              <a:gd name="T4" fmla="*/ 0 w 4153534"/>
              <a:gd name="T5" fmla="*/ 0 h 1409700"/>
              <a:gd name="T6" fmla="*/ 4153281 w 4153534"/>
              <a:gd name="T7" fmla="*/ 0 h 1409700"/>
              <a:gd name="T8" fmla="*/ 4153281 w 4153534"/>
              <a:gd name="T9" fmla="*/ 1409699 h 140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409700">
                <a:moveTo>
                  <a:pt x="4153281" y="1409699"/>
                </a:moveTo>
                <a:lnTo>
                  <a:pt x="0" y="14096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14096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5" name="Google Shape;230;p14">
            <a:extLst>
              <a:ext uri="{FF2B5EF4-FFF2-40B4-BE49-F238E27FC236}">
                <a16:creationId xmlns:a16="http://schemas.microsoft.com/office/drawing/2014/main" id="{716759D4-A64B-5A21-E80E-C672DEFB21A5}"/>
              </a:ext>
            </a:extLst>
          </p:cNvPr>
          <p:cNvSpPr>
            <a:spLocks/>
          </p:cNvSpPr>
          <p:nvPr/>
        </p:nvSpPr>
        <p:spPr bwMode="auto">
          <a:xfrm>
            <a:off x="13298488" y="3289300"/>
            <a:ext cx="4152900" cy="1423988"/>
          </a:xfrm>
          <a:custGeom>
            <a:avLst/>
            <a:gdLst>
              <a:gd name="T0" fmla="*/ 4153281 w 4153534"/>
              <a:gd name="T1" fmla="*/ 1423530 h 1423670"/>
              <a:gd name="T2" fmla="*/ 0 w 4153534"/>
              <a:gd name="T3" fmla="*/ 1423530 h 1423670"/>
              <a:gd name="T4" fmla="*/ 0 w 4153534"/>
              <a:gd name="T5" fmla="*/ 0 h 1423670"/>
              <a:gd name="T6" fmla="*/ 4153281 w 4153534"/>
              <a:gd name="T7" fmla="*/ 0 h 1423670"/>
              <a:gd name="T8" fmla="*/ 4153281 w 4153534"/>
              <a:gd name="T9" fmla="*/ 1423530 h 1423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423670">
                <a:moveTo>
                  <a:pt x="4153281" y="1423530"/>
                </a:moveTo>
                <a:lnTo>
                  <a:pt x="0" y="1423530"/>
                </a:lnTo>
                <a:lnTo>
                  <a:pt x="0" y="0"/>
                </a:lnTo>
                <a:lnTo>
                  <a:pt x="4153281" y="0"/>
                </a:lnTo>
                <a:lnTo>
                  <a:pt x="4153281" y="1423530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6" name="Google Shape;231;p14">
            <a:extLst>
              <a:ext uri="{FF2B5EF4-FFF2-40B4-BE49-F238E27FC236}">
                <a16:creationId xmlns:a16="http://schemas.microsoft.com/office/drawing/2014/main" id="{C63286FD-8041-2023-DC36-5C6C71A363C1}"/>
              </a:ext>
            </a:extLst>
          </p:cNvPr>
          <p:cNvSpPr>
            <a:spLocks/>
          </p:cNvSpPr>
          <p:nvPr/>
        </p:nvSpPr>
        <p:spPr bwMode="auto">
          <a:xfrm>
            <a:off x="13298488" y="4902200"/>
            <a:ext cx="4152900" cy="914400"/>
          </a:xfrm>
          <a:custGeom>
            <a:avLst/>
            <a:gdLst>
              <a:gd name="T0" fmla="*/ 4153281 w 4153534"/>
              <a:gd name="T1" fmla="*/ 914399 h 914400"/>
              <a:gd name="T2" fmla="*/ 0 w 4153534"/>
              <a:gd name="T3" fmla="*/ 914399 h 914400"/>
              <a:gd name="T4" fmla="*/ 0 w 4153534"/>
              <a:gd name="T5" fmla="*/ 0 h 914400"/>
              <a:gd name="T6" fmla="*/ 4153281 w 4153534"/>
              <a:gd name="T7" fmla="*/ 0 h 914400"/>
              <a:gd name="T8" fmla="*/ 4153281 w 4153534"/>
              <a:gd name="T9" fmla="*/ 914399 h 91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914400">
                <a:moveTo>
                  <a:pt x="4153281" y="914399"/>
                </a:moveTo>
                <a:lnTo>
                  <a:pt x="0" y="9143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9143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7" name="Google Shape;232;p14">
            <a:extLst>
              <a:ext uri="{FF2B5EF4-FFF2-40B4-BE49-F238E27FC236}">
                <a16:creationId xmlns:a16="http://schemas.microsoft.com/office/drawing/2014/main" id="{754FA655-6265-F39A-42B6-295075AF400A}"/>
              </a:ext>
            </a:extLst>
          </p:cNvPr>
          <p:cNvSpPr>
            <a:spLocks/>
          </p:cNvSpPr>
          <p:nvPr/>
        </p:nvSpPr>
        <p:spPr bwMode="auto">
          <a:xfrm>
            <a:off x="13298488" y="6007100"/>
            <a:ext cx="4152900" cy="1371600"/>
          </a:xfrm>
          <a:custGeom>
            <a:avLst/>
            <a:gdLst>
              <a:gd name="T0" fmla="*/ 4153281 w 4153534"/>
              <a:gd name="T1" fmla="*/ 1371600 h 1371600"/>
              <a:gd name="T2" fmla="*/ 0 w 4153534"/>
              <a:gd name="T3" fmla="*/ 1371600 h 1371600"/>
              <a:gd name="T4" fmla="*/ 0 w 4153534"/>
              <a:gd name="T5" fmla="*/ 0 h 1371600"/>
              <a:gd name="T6" fmla="*/ 4153281 w 4153534"/>
              <a:gd name="T7" fmla="*/ 0 h 1371600"/>
              <a:gd name="T8" fmla="*/ 4153281 w 4153534"/>
              <a:gd name="T9" fmla="*/ 1371600 h 137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371600">
                <a:moveTo>
                  <a:pt x="4153281" y="1371600"/>
                </a:moveTo>
                <a:lnTo>
                  <a:pt x="0" y="1371600"/>
                </a:lnTo>
                <a:lnTo>
                  <a:pt x="0" y="0"/>
                </a:lnTo>
                <a:lnTo>
                  <a:pt x="4153281" y="0"/>
                </a:lnTo>
                <a:lnTo>
                  <a:pt x="4153281" y="1371600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8" name="Google Shape;233;p14">
            <a:extLst>
              <a:ext uri="{FF2B5EF4-FFF2-40B4-BE49-F238E27FC236}">
                <a16:creationId xmlns:a16="http://schemas.microsoft.com/office/drawing/2014/main" id="{1058F4CE-39AB-60AB-CDD7-EF4E00B9043A}"/>
              </a:ext>
            </a:extLst>
          </p:cNvPr>
          <p:cNvSpPr>
            <a:spLocks/>
          </p:cNvSpPr>
          <p:nvPr/>
        </p:nvSpPr>
        <p:spPr bwMode="auto">
          <a:xfrm>
            <a:off x="13298488" y="7569200"/>
            <a:ext cx="4152900" cy="1371600"/>
          </a:xfrm>
          <a:custGeom>
            <a:avLst/>
            <a:gdLst>
              <a:gd name="T0" fmla="*/ 4153281 w 4153534"/>
              <a:gd name="T1" fmla="*/ 1371599 h 1371600"/>
              <a:gd name="T2" fmla="*/ 0 w 4153534"/>
              <a:gd name="T3" fmla="*/ 1371599 h 1371600"/>
              <a:gd name="T4" fmla="*/ 0 w 4153534"/>
              <a:gd name="T5" fmla="*/ 0 h 1371600"/>
              <a:gd name="T6" fmla="*/ 4153281 w 4153534"/>
              <a:gd name="T7" fmla="*/ 0 h 1371600"/>
              <a:gd name="T8" fmla="*/ 4153281 w 4153534"/>
              <a:gd name="T9" fmla="*/ 1371599 h 137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371600">
                <a:moveTo>
                  <a:pt x="4153281" y="1371599"/>
                </a:moveTo>
                <a:lnTo>
                  <a:pt x="0" y="13715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13715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9" name="Google Shape;234;p14">
            <a:extLst>
              <a:ext uri="{FF2B5EF4-FFF2-40B4-BE49-F238E27FC236}">
                <a16:creationId xmlns:a16="http://schemas.microsoft.com/office/drawing/2014/main" id="{B0214C8D-B01A-59A2-B65A-72F5389E0D38}"/>
              </a:ext>
            </a:extLst>
          </p:cNvPr>
          <p:cNvSpPr>
            <a:spLocks/>
          </p:cNvSpPr>
          <p:nvPr/>
        </p:nvSpPr>
        <p:spPr bwMode="auto">
          <a:xfrm>
            <a:off x="13298488" y="9131300"/>
            <a:ext cx="4152900" cy="933450"/>
          </a:xfrm>
          <a:custGeom>
            <a:avLst/>
            <a:gdLst>
              <a:gd name="T0" fmla="*/ 4153281 w 4153534"/>
              <a:gd name="T1" fmla="*/ 933449 h 933450"/>
              <a:gd name="T2" fmla="*/ 0 w 4153534"/>
              <a:gd name="T3" fmla="*/ 933449 h 933450"/>
              <a:gd name="T4" fmla="*/ 0 w 4153534"/>
              <a:gd name="T5" fmla="*/ 0 h 933450"/>
              <a:gd name="T6" fmla="*/ 4153281 w 4153534"/>
              <a:gd name="T7" fmla="*/ 0 h 933450"/>
              <a:gd name="T8" fmla="*/ 4153281 w 4153534"/>
              <a:gd name="T9" fmla="*/ 933449 h 933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933450">
                <a:moveTo>
                  <a:pt x="4153281" y="933449"/>
                </a:moveTo>
                <a:lnTo>
                  <a:pt x="0" y="933449"/>
                </a:lnTo>
                <a:lnTo>
                  <a:pt x="0" y="0"/>
                </a:lnTo>
                <a:lnTo>
                  <a:pt x="4153281" y="0"/>
                </a:lnTo>
                <a:lnTo>
                  <a:pt x="4153281" y="93344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5" name="Google Shape;235;p14">
            <a:extLst>
              <a:ext uri="{FF2B5EF4-FFF2-40B4-BE49-F238E27FC236}">
                <a16:creationId xmlns:a16="http://schemas.microsoft.com/office/drawing/2014/main" id="{FC2DD8E8-D2A2-AD21-1045-4CD73347B2F3}"/>
              </a:ext>
            </a:extLst>
          </p:cNvPr>
          <p:cNvSpPr txBox="1"/>
          <p:nvPr/>
        </p:nvSpPr>
        <p:spPr>
          <a:xfrm>
            <a:off x="1028700" y="1689100"/>
            <a:ext cx="12079288" cy="1409700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238125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enjoyed using device to track my steps.</a:t>
            </a:r>
            <a:endParaRPr sz="2700"/>
          </a:p>
        </p:txBody>
      </p:sp>
      <p:sp>
        <p:nvSpPr>
          <p:cNvPr id="236" name="Google Shape;236;p14">
            <a:extLst>
              <a:ext uri="{FF2B5EF4-FFF2-40B4-BE49-F238E27FC236}">
                <a16:creationId xmlns:a16="http://schemas.microsoft.com/office/drawing/2014/main" id="{A95BFEAF-6E9A-BF84-210A-76B6D221B971}"/>
              </a:ext>
            </a:extLst>
          </p:cNvPr>
          <p:cNvSpPr txBox="1"/>
          <p:nvPr/>
        </p:nvSpPr>
        <p:spPr>
          <a:xfrm>
            <a:off x="1028700" y="3289300"/>
            <a:ext cx="12079288" cy="1423988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1651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Cambria"/>
                <a:ea typeface="Cambria"/>
                <a:cs typeface="Cambria"/>
                <a:sym typeface="Cambria"/>
              </a:rPr>
              <a:t>The heart rate menitering feature was interesting</a:t>
            </a:r>
            <a:endParaRPr sz="2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7" name="Google Shape;237;p14">
            <a:extLst>
              <a:ext uri="{FF2B5EF4-FFF2-40B4-BE49-F238E27FC236}">
                <a16:creationId xmlns:a16="http://schemas.microsoft.com/office/drawing/2014/main" id="{C63CF2FF-B466-7BE3-1EC0-4679F54FB121}"/>
              </a:ext>
            </a:extLst>
          </p:cNvPr>
          <p:cNvSpPr txBox="1"/>
          <p:nvPr/>
        </p:nvSpPr>
        <p:spPr>
          <a:xfrm>
            <a:off x="1028700" y="4902200"/>
            <a:ext cx="12079288" cy="914400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161925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Cambria"/>
                <a:ea typeface="Cambria"/>
                <a:cs typeface="Cambria"/>
                <a:sym typeface="Cambria"/>
              </a:rPr>
              <a:t>I enjoyed the actiirty tracking feature.</a:t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p14">
            <a:extLst>
              <a:ext uri="{FF2B5EF4-FFF2-40B4-BE49-F238E27FC236}">
                <a16:creationId xmlns:a16="http://schemas.microsoft.com/office/drawing/2014/main" id="{89653479-EE9B-4C6E-A06A-856E91653E51}"/>
              </a:ext>
            </a:extLst>
          </p:cNvPr>
          <p:cNvSpPr txBox="1"/>
          <p:nvPr/>
        </p:nvSpPr>
        <p:spPr>
          <a:xfrm>
            <a:off x="3386138" y="6227763"/>
            <a:ext cx="7362825" cy="4222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liked how the device helped me to track sleep</a:t>
            </a:r>
            <a:endParaRPr sz="2600"/>
          </a:p>
        </p:txBody>
      </p:sp>
      <p:sp>
        <p:nvSpPr>
          <p:cNvPr id="239" name="Google Shape;239;p14">
            <a:extLst>
              <a:ext uri="{FF2B5EF4-FFF2-40B4-BE49-F238E27FC236}">
                <a16:creationId xmlns:a16="http://schemas.microsoft.com/office/drawing/2014/main" id="{BB461884-2F1C-A0E5-2A63-62D961A07CF4}"/>
              </a:ext>
            </a:extLst>
          </p:cNvPr>
          <p:cNvSpPr txBox="1"/>
          <p:nvPr/>
        </p:nvSpPr>
        <p:spPr>
          <a:xfrm>
            <a:off x="3101975" y="7789863"/>
            <a:ext cx="7932738" cy="4222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liked how the device helped me to improve skills.</a:t>
            </a:r>
            <a:endParaRPr sz="2600"/>
          </a:p>
        </p:txBody>
      </p:sp>
      <p:sp>
        <p:nvSpPr>
          <p:cNvPr id="240" name="Google Shape;240;p14">
            <a:extLst>
              <a:ext uri="{FF2B5EF4-FFF2-40B4-BE49-F238E27FC236}">
                <a16:creationId xmlns:a16="http://schemas.microsoft.com/office/drawing/2014/main" id="{A5A7AE74-9E7B-319F-388C-323B569476C3}"/>
              </a:ext>
            </a:extLst>
          </p:cNvPr>
          <p:cNvSpPr txBox="1"/>
          <p:nvPr/>
        </p:nvSpPr>
        <p:spPr>
          <a:xfrm>
            <a:off x="3227388" y="9358313"/>
            <a:ext cx="7681912" cy="4365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Tracking my workouts with the device was fun.</a:t>
            </a:r>
            <a:endParaRPr sz="2700"/>
          </a:p>
        </p:txBody>
      </p:sp>
      <p:pic>
        <p:nvPicPr>
          <p:cNvPr id="63506" name="Google Shape;241;p14">
            <a:extLst>
              <a:ext uri="{FF2B5EF4-FFF2-40B4-BE49-F238E27FC236}">
                <a16:creationId xmlns:a16="http://schemas.microsoft.com/office/drawing/2014/main" id="{24019C98-708F-4B6D-6CC6-8F93EFD9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475"/>
            <a:ext cx="1601788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Google Shape;247;p14">
            <a:extLst>
              <a:ext uri="{FF2B5EF4-FFF2-40B4-BE49-F238E27FC236}">
                <a16:creationId xmlns:a16="http://schemas.microsoft.com/office/drawing/2014/main" id="{B97FCE9B-524A-90C5-ADE6-C2B99841F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6238" y="546100"/>
            <a:ext cx="8694737" cy="688975"/>
          </a:xfrm>
        </p:spPr>
        <p:txBody>
          <a:bodyPr spcFirstLastPara="1" lIns="0" tIns="13325" rIns="0" bIns="0">
            <a:spAutoFit/>
          </a:bodyPr>
          <a:lstStyle/>
          <a:p>
            <a:pPr marL="12700" fontAlgn="auto">
              <a:lnSpc>
                <a:spcPct val="100000"/>
              </a:lnSpc>
            </a:pPr>
            <a:r>
              <a:rPr lang="en-US" sz="435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BD58"/>
                </a:solidFill>
                <a:cs typeface="Arial"/>
                <a:sym typeface="Wingdings"/>
              </a:rPr>
              <a:t>CLOSE-ENDED Q UESTIONS</a:t>
            </a:r>
            <a:endParaRPr sz="435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>
            <a:extLst>
              <a:ext uri="{FF2B5EF4-FFF2-40B4-BE49-F238E27FC236}">
                <a16:creationId xmlns:a16="http://schemas.microsoft.com/office/drawing/2014/main" id="{E227499C-AB23-152D-36CE-30321D23C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7838" y="1103313"/>
            <a:ext cx="9528175" cy="735012"/>
          </a:xfrm>
        </p:spPr>
        <p:txBody>
          <a:bodyPr lIns="0" tIns="13324" rIns="0" bIns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en-US" sz="4600" cap="none"/>
              <a:t>DICHOTOMOUS Q UESTIONS</a:t>
            </a:r>
          </a:p>
        </p:txBody>
      </p:sp>
      <p:sp>
        <p:nvSpPr>
          <p:cNvPr id="262" name="Google Shape;262;p15">
            <a:extLst>
              <a:ext uri="{FF2B5EF4-FFF2-40B4-BE49-F238E27FC236}">
                <a16:creationId xmlns:a16="http://schemas.microsoft.com/office/drawing/2014/main" id="{F11C4E77-9878-14DA-A99B-4A308334E03D}"/>
              </a:ext>
            </a:extLst>
          </p:cNvPr>
          <p:cNvSpPr txBox="1"/>
          <p:nvPr/>
        </p:nvSpPr>
        <p:spPr>
          <a:xfrm>
            <a:off x="1982788" y="3338513"/>
            <a:ext cx="9409112" cy="1263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05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29659" marR="5080" indent="-3617594" fontAlgn="auto">
              <a:lnSpc>
                <a:spcPct val="116100"/>
              </a:lnSpc>
            </a:pPr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Have you used the Health Monitoring Device regularly?</a:t>
            </a:r>
            <a:endParaRPr sz="3500"/>
          </a:p>
        </p:txBody>
      </p:sp>
      <p:sp>
        <p:nvSpPr>
          <p:cNvPr id="263" name="Google Shape;263;p15">
            <a:extLst>
              <a:ext uri="{FF2B5EF4-FFF2-40B4-BE49-F238E27FC236}">
                <a16:creationId xmlns:a16="http://schemas.microsoft.com/office/drawing/2014/main" id="{A27881DD-FF30-16D4-54D6-3F5042027274}"/>
              </a:ext>
            </a:extLst>
          </p:cNvPr>
          <p:cNvSpPr txBox="1"/>
          <p:nvPr/>
        </p:nvSpPr>
        <p:spPr>
          <a:xfrm>
            <a:off x="12880975" y="3738563"/>
            <a:ext cx="914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YES</a:t>
            </a:r>
            <a:endParaRPr sz="3500"/>
          </a:p>
        </p:txBody>
      </p:sp>
      <p:sp>
        <p:nvSpPr>
          <p:cNvPr id="264" name="Google Shape;264;p15">
            <a:extLst>
              <a:ext uri="{FF2B5EF4-FFF2-40B4-BE49-F238E27FC236}">
                <a16:creationId xmlns:a16="http://schemas.microsoft.com/office/drawing/2014/main" id="{A2587971-6944-E525-6781-40DBD1F711DB}"/>
              </a:ext>
            </a:extLst>
          </p:cNvPr>
          <p:cNvSpPr txBox="1"/>
          <p:nvPr/>
        </p:nvSpPr>
        <p:spPr>
          <a:xfrm>
            <a:off x="15927388" y="3738563"/>
            <a:ext cx="69215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NO</a:t>
            </a:r>
            <a:endParaRPr sz="3500"/>
          </a:p>
        </p:txBody>
      </p:sp>
      <p:sp>
        <p:nvSpPr>
          <p:cNvPr id="265" name="Google Shape;265;p15">
            <a:extLst>
              <a:ext uri="{FF2B5EF4-FFF2-40B4-BE49-F238E27FC236}">
                <a16:creationId xmlns:a16="http://schemas.microsoft.com/office/drawing/2014/main" id="{8FEB36F5-0AD2-25AD-05A7-55B1216E6262}"/>
              </a:ext>
            </a:extLst>
          </p:cNvPr>
          <p:cNvSpPr txBox="1"/>
          <p:nvPr/>
        </p:nvSpPr>
        <p:spPr>
          <a:xfrm>
            <a:off x="2105025" y="6681788"/>
            <a:ext cx="9164638" cy="1263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05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8925" marR="5080" indent="-2816860" fontAlgn="auto">
              <a:lnSpc>
                <a:spcPct val="116100"/>
              </a:lnSpc>
            </a:pPr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Have you experienced any technical issues with the Device?</a:t>
            </a:r>
            <a:endParaRPr sz="3500"/>
          </a:p>
        </p:txBody>
      </p:sp>
      <p:sp>
        <p:nvSpPr>
          <p:cNvPr id="266" name="Google Shape;266;p15">
            <a:extLst>
              <a:ext uri="{FF2B5EF4-FFF2-40B4-BE49-F238E27FC236}">
                <a16:creationId xmlns:a16="http://schemas.microsoft.com/office/drawing/2014/main" id="{4714BA98-C61B-483B-52C4-BD041D6CB57B}"/>
              </a:ext>
            </a:extLst>
          </p:cNvPr>
          <p:cNvSpPr txBox="1"/>
          <p:nvPr/>
        </p:nvSpPr>
        <p:spPr>
          <a:xfrm>
            <a:off x="12880975" y="7081838"/>
            <a:ext cx="914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YES</a:t>
            </a:r>
            <a:endParaRPr sz="3500"/>
          </a:p>
        </p:txBody>
      </p:sp>
      <p:sp>
        <p:nvSpPr>
          <p:cNvPr id="267" name="Google Shape;267;p15">
            <a:extLst>
              <a:ext uri="{FF2B5EF4-FFF2-40B4-BE49-F238E27FC236}">
                <a16:creationId xmlns:a16="http://schemas.microsoft.com/office/drawing/2014/main" id="{967C9F18-916A-265D-670A-05A8E4D40669}"/>
              </a:ext>
            </a:extLst>
          </p:cNvPr>
          <p:cNvSpPr txBox="1"/>
          <p:nvPr/>
        </p:nvSpPr>
        <p:spPr>
          <a:xfrm>
            <a:off x="15927388" y="7081838"/>
            <a:ext cx="69215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NO</a:t>
            </a:r>
            <a:endParaRPr sz="35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>
            <a:extLst>
              <a:ext uri="{FF2B5EF4-FFF2-40B4-BE49-F238E27FC236}">
                <a16:creationId xmlns:a16="http://schemas.microsoft.com/office/drawing/2014/main" id="{69DDBBDD-6FB4-CE16-EB2E-45EB676B4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81675" y="1103313"/>
            <a:ext cx="9083675" cy="735012"/>
          </a:xfrm>
        </p:spPr>
        <p:txBody>
          <a:bodyPr spcFirstLastPara="1" lIns="0" tIns="13325" rIns="0" bIns="0">
            <a:spAutoFit/>
          </a:bodyPr>
          <a:lstStyle/>
          <a:p>
            <a:pPr marL="12700" fontAlgn="auto">
              <a:lnSpc>
                <a:spcPct val="100000"/>
              </a:lnSpc>
            </a:pPr>
            <a:r>
              <a:rPr lang="en-US" sz="465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BE62"/>
                </a:solidFill>
                <a:latin typeface="Arial"/>
                <a:ea typeface="Arial"/>
                <a:cs typeface="Arial"/>
                <a:sym typeface="Arial"/>
              </a:rPr>
              <a:t>OPEN-ENDED	Q UESTIONS</a:t>
            </a:r>
            <a:endParaRPr sz="4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>
            <a:extLst>
              <a:ext uri="{FF2B5EF4-FFF2-40B4-BE49-F238E27FC236}">
                <a16:creationId xmlns:a16="http://schemas.microsoft.com/office/drawing/2014/main" id="{D5E0480D-8F4F-6612-273E-76C6E33046B2}"/>
              </a:ext>
            </a:extLst>
          </p:cNvPr>
          <p:cNvSpPr txBox="1"/>
          <p:nvPr/>
        </p:nvSpPr>
        <p:spPr>
          <a:xfrm>
            <a:off x="2130425" y="2619375"/>
            <a:ext cx="11918950" cy="1484313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425450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What aspects of the device do enjoy the most?</a:t>
            </a:r>
          </a:p>
        </p:txBody>
      </p:sp>
      <p:sp>
        <p:nvSpPr>
          <p:cNvPr id="285" name="Google Shape;285;p16">
            <a:extLst>
              <a:ext uri="{FF2B5EF4-FFF2-40B4-BE49-F238E27FC236}">
                <a16:creationId xmlns:a16="http://schemas.microsoft.com/office/drawing/2014/main" id="{8B0E3968-8B1C-EF0E-FF26-BC9FF2B8A8F5}"/>
              </a:ext>
            </a:extLst>
          </p:cNvPr>
          <p:cNvSpPr txBox="1"/>
          <p:nvPr/>
        </p:nvSpPr>
        <p:spPr>
          <a:xfrm>
            <a:off x="2130425" y="4294188"/>
            <a:ext cx="11918950" cy="1746250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18400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37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Would you recommend this device to others?</a:t>
            </a:r>
          </a:p>
        </p:txBody>
      </p:sp>
      <p:sp>
        <p:nvSpPr>
          <p:cNvPr id="286" name="Google Shape;286;p16">
            <a:extLst>
              <a:ext uri="{FF2B5EF4-FFF2-40B4-BE49-F238E27FC236}">
                <a16:creationId xmlns:a16="http://schemas.microsoft.com/office/drawing/2014/main" id="{DB9A6F49-22F8-9B49-23B6-05107A8371EF}"/>
              </a:ext>
            </a:extLst>
          </p:cNvPr>
          <p:cNvSpPr txBox="1"/>
          <p:nvPr/>
        </p:nvSpPr>
        <p:spPr>
          <a:xfrm>
            <a:off x="2130425" y="6230938"/>
            <a:ext cx="11918950" cy="1985962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142225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37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Do you have any comments or suggestions?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Google Shape;308;p18">
            <a:extLst>
              <a:ext uri="{FF2B5EF4-FFF2-40B4-BE49-F238E27FC236}">
                <a16:creationId xmlns:a16="http://schemas.microsoft.com/office/drawing/2014/main" id="{8FAF5B2B-2DD9-D9CD-1010-FEE5EF1D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550" y="8770938"/>
            <a:ext cx="307657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3" name="Google Shape;309;p18">
            <a:extLst>
              <a:ext uri="{FF2B5EF4-FFF2-40B4-BE49-F238E27FC236}">
                <a16:creationId xmlns:a16="http://schemas.microsoft.com/office/drawing/2014/main" id="{B12DF6E9-54DE-16AB-C883-500870EBAB1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8283238" cy="10287000"/>
            <a:chOff x="0" y="0"/>
            <a:chExt cx="18283279" cy="10286999"/>
          </a:xfrm>
        </p:grpSpPr>
        <p:pic>
          <p:nvPicPr>
            <p:cNvPr id="66564" name="Google Shape;310;p18">
              <a:extLst>
                <a:ext uri="{FF2B5EF4-FFF2-40B4-BE49-F238E27FC236}">
                  <a16:creationId xmlns:a16="http://schemas.microsoft.com/office/drawing/2014/main" id="{6610B84F-EDC3-35F0-B829-DB56C4874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889593" cy="10286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5" name="Google Shape;311;p18">
              <a:extLst>
                <a:ext uri="{FF2B5EF4-FFF2-40B4-BE49-F238E27FC236}">
                  <a16:creationId xmlns:a16="http://schemas.microsoft.com/office/drawing/2014/main" id="{53523A72-6863-F071-6102-17C5CA834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43300" cy="3976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6" name="Google Shape;312;p18">
              <a:extLst>
                <a:ext uri="{FF2B5EF4-FFF2-40B4-BE49-F238E27FC236}">
                  <a16:creationId xmlns:a16="http://schemas.microsoft.com/office/drawing/2014/main" id="{A269E794-EAE2-88DE-E2C2-1350A4509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411" y="3506587"/>
              <a:ext cx="3038474" cy="137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7" name="Google Shape;313;p18">
              <a:extLst>
                <a:ext uri="{FF2B5EF4-FFF2-40B4-BE49-F238E27FC236}">
                  <a16:creationId xmlns:a16="http://schemas.microsoft.com/office/drawing/2014/main" id="{123D785C-B6CB-3196-BF71-D799EB43E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587" y="1064490"/>
              <a:ext cx="3295649" cy="1190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8" name="Google Shape;314;p18">
              <a:extLst>
                <a:ext uri="{FF2B5EF4-FFF2-40B4-BE49-F238E27FC236}">
                  <a16:creationId xmlns:a16="http://schemas.microsoft.com/office/drawing/2014/main" id="{F07C2518-B53F-A44A-2B47-061184F25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291" y="4416417"/>
              <a:ext cx="3467099" cy="1304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9" name="Google Shape;315;p18">
              <a:extLst>
                <a:ext uri="{FF2B5EF4-FFF2-40B4-BE49-F238E27FC236}">
                  <a16:creationId xmlns:a16="http://schemas.microsoft.com/office/drawing/2014/main" id="{6E324539-BD45-9DE2-4FB9-C5B1E5885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736" y="2251355"/>
              <a:ext cx="4038599" cy="1333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0" name="Google Shape;316;p18">
              <a:extLst>
                <a:ext uri="{FF2B5EF4-FFF2-40B4-BE49-F238E27FC236}">
                  <a16:creationId xmlns:a16="http://schemas.microsoft.com/office/drawing/2014/main" id="{27E2CBB7-AE3E-1B34-C559-46AF58B01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55" y="6844862"/>
              <a:ext cx="2733674" cy="895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1" name="Google Shape;317;p18">
              <a:extLst>
                <a:ext uri="{FF2B5EF4-FFF2-40B4-BE49-F238E27FC236}">
                  <a16:creationId xmlns:a16="http://schemas.microsoft.com/office/drawing/2014/main" id="{75A3D738-0D49-7724-193D-24B8178AB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198" y="8888619"/>
              <a:ext cx="3371849" cy="1247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2" name="Google Shape;318;p18">
              <a:extLst>
                <a:ext uri="{FF2B5EF4-FFF2-40B4-BE49-F238E27FC236}">
                  <a16:creationId xmlns:a16="http://schemas.microsoft.com/office/drawing/2014/main" id="{ACE08E3F-E13B-2F2A-2367-DB6F15B89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8311" y="941681"/>
              <a:ext cx="3552824" cy="1200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3" name="Google Shape;319;p18">
              <a:extLst>
                <a:ext uri="{FF2B5EF4-FFF2-40B4-BE49-F238E27FC236}">
                  <a16:creationId xmlns:a16="http://schemas.microsoft.com/office/drawing/2014/main" id="{32DFDA96-AACA-2274-F4DB-F67376830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161" y="9064598"/>
              <a:ext cx="3400424" cy="122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4" name="Google Shape;320;p18">
              <a:extLst>
                <a:ext uri="{FF2B5EF4-FFF2-40B4-BE49-F238E27FC236}">
                  <a16:creationId xmlns:a16="http://schemas.microsoft.com/office/drawing/2014/main" id="{23133C0F-8E5A-F546-15CD-84F0CA620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519" y="5143500"/>
              <a:ext cx="3838574" cy="144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5" name="Google Shape;321;p18">
              <a:extLst>
                <a:ext uri="{FF2B5EF4-FFF2-40B4-BE49-F238E27FC236}">
                  <a16:creationId xmlns:a16="http://schemas.microsoft.com/office/drawing/2014/main" id="{6B4A71FA-0BA7-15C2-13C5-40B63499F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55" y="1832430"/>
              <a:ext cx="2743199" cy="112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6" name="Google Shape;322;p18">
              <a:extLst>
                <a:ext uri="{FF2B5EF4-FFF2-40B4-BE49-F238E27FC236}">
                  <a16:creationId xmlns:a16="http://schemas.microsoft.com/office/drawing/2014/main" id="{879C7134-2029-DFDC-B056-10AD5F146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794" y="8466508"/>
              <a:ext cx="4219574" cy="158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7" name="Google Shape;323;p18">
              <a:extLst>
                <a:ext uri="{FF2B5EF4-FFF2-40B4-BE49-F238E27FC236}">
                  <a16:creationId xmlns:a16="http://schemas.microsoft.com/office/drawing/2014/main" id="{2004F3C3-21A2-E47B-E609-F693C4A80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484" y="3628871"/>
              <a:ext cx="4981574" cy="1314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8" name="Google Shape;324;p18">
              <a:extLst>
                <a:ext uri="{FF2B5EF4-FFF2-40B4-BE49-F238E27FC236}">
                  <a16:creationId xmlns:a16="http://schemas.microsoft.com/office/drawing/2014/main" id="{1A5DD724-3487-D676-9C14-0B832E48C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3629" y="5476173"/>
              <a:ext cx="4819649" cy="17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9" name="Google Shape;325;p18">
              <a:extLst>
                <a:ext uri="{FF2B5EF4-FFF2-40B4-BE49-F238E27FC236}">
                  <a16:creationId xmlns:a16="http://schemas.microsoft.com/office/drawing/2014/main" id="{8E60CA30-08B7-85E8-6FCF-359CFDBE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915" y="6844862"/>
              <a:ext cx="4343400" cy="1466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0" name="Google Shape;326;p18">
              <a:extLst>
                <a:ext uri="{FF2B5EF4-FFF2-40B4-BE49-F238E27FC236}">
                  <a16:creationId xmlns:a16="http://schemas.microsoft.com/office/drawing/2014/main" id="{7A0DCDAC-E83D-349E-2AD2-5F3659E18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1626" y="6730130"/>
              <a:ext cx="4686299" cy="173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1" name="Google Shape;327;p18">
              <a:extLst>
                <a:ext uri="{FF2B5EF4-FFF2-40B4-BE49-F238E27FC236}">
                  <a16:creationId xmlns:a16="http://schemas.microsoft.com/office/drawing/2014/main" id="{C8BFAE23-E4C0-5E68-7A17-B7E113499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860" y="3711682"/>
              <a:ext cx="4029074" cy="128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2" name="Google Shape;328;p18">
              <a:extLst>
                <a:ext uri="{FF2B5EF4-FFF2-40B4-BE49-F238E27FC236}">
                  <a16:creationId xmlns:a16="http://schemas.microsoft.com/office/drawing/2014/main" id="{B65DD4D9-7646-F7E5-9D12-BD3F90398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447" y="1028700"/>
              <a:ext cx="3581399" cy="128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3" name="Google Shape;329;p18">
              <a:extLst>
                <a:ext uri="{FF2B5EF4-FFF2-40B4-BE49-F238E27FC236}">
                  <a16:creationId xmlns:a16="http://schemas.microsoft.com/office/drawing/2014/main" id="{43E5EE79-5603-7AA7-0A21-2EA627AFE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4968" y="2465433"/>
              <a:ext cx="3762374" cy="116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4" name="Google Shape;330;p18">
              <a:extLst>
                <a:ext uri="{FF2B5EF4-FFF2-40B4-BE49-F238E27FC236}">
                  <a16:creationId xmlns:a16="http://schemas.microsoft.com/office/drawing/2014/main" id="{738899EF-B544-5B94-5A07-ED44D5778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8718" y="7999685"/>
              <a:ext cx="3838574" cy="1209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5" name="Google Shape;331;p18">
              <a:extLst>
                <a:ext uri="{FF2B5EF4-FFF2-40B4-BE49-F238E27FC236}">
                  <a16:creationId xmlns:a16="http://schemas.microsoft.com/office/drawing/2014/main" id="{9B3E018C-C2B1-3925-35E5-FC61D4AE3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" y="5000045"/>
              <a:ext cx="5819774" cy="1590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2" name="Google Shape;332;p18">
            <a:extLst>
              <a:ext uri="{FF2B5EF4-FFF2-40B4-BE49-F238E27FC236}">
                <a16:creationId xmlns:a16="http://schemas.microsoft.com/office/drawing/2014/main" id="{63134D2D-266D-9437-16FA-0CF18B06A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1875" y="6350"/>
            <a:ext cx="4445000" cy="735013"/>
          </a:xfrm>
        </p:spPr>
        <p:txBody>
          <a:bodyPr tIns="13324"/>
          <a:lstStyle/>
          <a:p>
            <a:pPr marL="12700">
              <a:lnSpc>
                <a:spcPct val="100000"/>
              </a:lnSpc>
            </a:pPr>
            <a:r>
              <a:rPr lang="en-US" altLang="en-US" sz="4600" cap="none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CUE-WORDS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object 2">
            <a:extLst>
              <a:ext uri="{FF2B5EF4-FFF2-40B4-BE49-F238E27FC236}">
                <a16:creationId xmlns:a16="http://schemas.microsoft.com/office/drawing/2014/main" id="{86F663B6-EA57-269C-8C64-757BFB12D781}"/>
              </a:ext>
            </a:extLst>
          </p:cNvPr>
          <p:cNvGrpSpPr>
            <a:grpSpLocks/>
          </p:cNvGrpSpPr>
          <p:nvPr/>
        </p:nvGrpSpPr>
        <p:grpSpPr bwMode="auto">
          <a:xfrm>
            <a:off x="2792413" y="6137275"/>
            <a:ext cx="2181225" cy="2209800"/>
            <a:chOff x="2792333" y="6137004"/>
            <a:chExt cx="2181860" cy="2210435"/>
          </a:xfrm>
        </p:grpSpPr>
        <p:sp>
          <p:nvSpPr>
            <p:cNvPr id="49155" name="object 3">
              <a:extLst>
                <a:ext uri="{FF2B5EF4-FFF2-40B4-BE49-F238E27FC236}">
                  <a16:creationId xmlns:a16="http://schemas.microsoft.com/office/drawing/2014/main" id="{E08428D5-6778-6325-067B-4C1B45B9D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333" y="6137004"/>
              <a:ext cx="2181860" cy="2210435"/>
            </a:xfrm>
            <a:custGeom>
              <a:avLst/>
              <a:gdLst>
                <a:gd name="T0" fmla="*/ 843984 w 2181860"/>
                <a:gd name="T1" fmla="*/ 1476864 h 2210434"/>
                <a:gd name="T2" fmla="*/ 696079 w 2181860"/>
                <a:gd name="T3" fmla="*/ 1423967 h 2210434"/>
                <a:gd name="T4" fmla="*/ 406133 w 2181860"/>
                <a:gd name="T5" fmla="*/ 1275257 h 2210434"/>
                <a:gd name="T6" fmla="*/ 327196 w 2181860"/>
                <a:gd name="T7" fmla="*/ 1155698 h 2210434"/>
                <a:gd name="T8" fmla="*/ 138261 w 2181860"/>
                <a:gd name="T9" fmla="*/ 914699 h 2210434"/>
                <a:gd name="T10" fmla="*/ 15422 w 2181860"/>
                <a:gd name="T11" fmla="*/ 635258 h 2210434"/>
                <a:gd name="T12" fmla="*/ 36794 w 2181860"/>
                <a:gd name="T13" fmla="*/ 369395 h 2210434"/>
                <a:gd name="T14" fmla="*/ 155182 w 2181860"/>
                <a:gd name="T15" fmla="*/ 216288 h 2210434"/>
                <a:gd name="T16" fmla="*/ 376788 w 2181860"/>
                <a:gd name="T17" fmla="*/ 255020 h 2210434"/>
                <a:gd name="T18" fmla="*/ 88198 w 2181860"/>
                <a:gd name="T19" fmla="*/ 553593 h 2210434"/>
                <a:gd name="T20" fmla="*/ 188824 w 2181860"/>
                <a:gd name="T21" fmla="*/ 827824 h 2210434"/>
                <a:gd name="T22" fmla="*/ 358029 w 2181860"/>
                <a:gd name="T23" fmla="*/ 1062679 h 2210434"/>
                <a:gd name="T24" fmla="*/ 483020 w 2181860"/>
                <a:gd name="T25" fmla="*/ 1137768 h 2210434"/>
                <a:gd name="T26" fmla="*/ 763770 w 2181860"/>
                <a:gd name="T27" fmla="*/ 1276368 h 2210434"/>
                <a:gd name="T28" fmla="*/ 1091749 w 2181860"/>
                <a:gd name="T29" fmla="*/ 1288640 h 2210434"/>
                <a:gd name="T30" fmla="*/ 1039023 w 2181860"/>
                <a:gd name="T31" fmla="*/ 1430607 h 2210434"/>
                <a:gd name="T32" fmla="*/ 635432 w 2181860"/>
                <a:gd name="T33" fmla="*/ 239106 h 2210434"/>
                <a:gd name="T34" fmla="*/ 545475 w 2181860"/>
                <a:gd name="T35" fmla="*/ 69416 h 2210434"/>
                <a:gd name="T36" fmla="*/ 789588 w 2181860"/>
                <a:gd name="T37" fmla="*/ 31831 h 2210434"/>
                <a:gd name="T38" fmla="*/ 797889 w 2181860"/>
                <a:gd name="T39" fmla="*/ 123693 h 2210434"/>
                <a:gd name="T40" fmla="*/ 273603 w 2181860"/>
                <a:gd name="T41" fmla="*/ 361698 h 2210434"/>
                <a:gd name="T42" fmla="*/ 377437 w 2181860"/>
                <a:gd name="T43" fmla="*/ 336193 h 2210434"/>
                <a:gd name="T44" fmla="*/ 1125691 w 2181860"/>
                <a:gd name="T45" fmla="*/ 705949 h 2210434"/>
                <a:gd name="T46" fmla="*/ 1080957 w 2181860"/>
                <a:gd name="T47" fmla="*/ 410686 h 2210434"/>
                <a:gd name="T48" fmla="*/ 943235 w 2181860"/>
                <a:gd name="T49" fmla="*/ 150414 h 2210434"/>
                <a:gd name="T50" fmla="*/ 1078161 w 2181860"/>
                <a:gd name="T51" fmla="*/ 181057 h 2210434"/>
                <a:gd name="T52" fmla="*/ 1181561 w 2181860"/>
                <a:gd name="T53" fmla="*/ 454244 h 2210434"/>
                <a:gd name="T54" fmla="*/ 1214453 w 2181860"/>
                <a:gd name="T55" fmla="*/ 740395 h 2210434"/>
                <a:gd name="T56" fmla="*/ 462886 w 2181860"/>
                <a:gd name="T57" fmla="*/ 1118206 h 2210434"/>
                <a:gd name="T58" fmla="*/ 1012172 w 2181860"/>
                <a:gd name="T59" fmla="*/ 1128613 h 2210434"/>
                <a:gd name="T60" fmla="*/ 1083874 w 2181860"/>
                <a:gd name="T61" fmla="*/ 911658 h 2210434"/>
                <a:gd name="T62" fmla="*/ 1205751 w 2181860"/>
                <a:gd name="T63" fmla="*/ 892933 h 2210434"/>
                <a:gd name="T64" fmla="*/ 1225602 w 2181860"/>
                <a:gd name="T65" fmla="*/ 994019 h 2210434"/>
                <a:gd name="T66" fmla="*/ 1988499 w 2181860"/>
                <a:gd name="T67" fmla="*/ 1358265 h 2210434"/>
                <a:gd name="T68" fmla="*/ 1774128 w 2181860"/>
                <a:gd name="T69" fmla="*/ 1262533 h 2210434"/>
                <a:gd name="T70" fmla="*/ 1782735 w 2181860"/>
                <a:gd name="T71" fmla="*/ 1015043 h 2210434"/>
                <a:gd name="T72" fmla="*/ 2050367 w 2181860"/>
                <a:gd name="T73" fmla="*/ 941469 h 2210434"/>
                <a:gd name="T74" fmla="*/ 1814134 w 2181860"/>
                <a:gd name="T75" fmla="*/ 1193200 h 2210434"/>
                <a:gd name="T76" fmla="*/ 2149621 w 2181860"/>
                <a:gd name="T77" fmla="*/ 1243355 h 2210434"/>
                <a:gd name="T78" fmla="*/ 2107351 w 2181860"/>
                <a:gd name="T79" fmla="*/ 1177845 h 2210434"/>
                <a:gd name="T80" fmla="*/ 1955918 w 2181860"/>
                <a:gd name="T81" fmla="*/ 990580 h 2210434"/>
                <a:gd name="T82" fmla="*/ 2156732 w 2181860"/>
                <a:gd name="T83" fmla="*/ 1037137 h 2210434"/>
                <a:gd name="T84" fmla="*/ 1851856 w 2181860"/>
                <a:gd name="T85" fmla="*/ 2156007 h 2210434"/>
                <a:gd name="T86" fmla="*/ 1415601 w 2181860"/>
                <a:gd name="T87" fmla="*/ 2143772 h 2210434"/>
                <a:gd name="T88" fmla="*/ 1191772 w 2181860"/>
                <a:gd name="T89" fmla="*/ 1970182 h 2210434"/>
                <a:gd name="T90" fmla="*/ 1014234 w 2181860"/>
                <a:gd name="T91" fmla="*/ 1724894 h 2210434"/>
                <a:gd name="T92" fmla="*/ 1021260 w 2181860"/>
                <a:gd name="T93" fmla="*/ 1532278 h 2210434"/>
                <a:gd name="T94" fmla="*/ 1143056 w 2181860"/>
                <a:gd name="T95" fmla="*/ 1771403 h 2210434"/>
                <a:gd name="T96" fmla="*/ 1351078 w 2181860"/>
                <a:gd name="T97" fmla="*/ 2005220 h 2210434"/>
                <a:gd name="T98" fmla="*/ 1615759 w 2181860"/>
                <a:gd name="T99" fmla="*/ 2122728 h 2210434"/>
                <a:gd name="T100" fmla="*/ 1851856 w 2181860"/>
                <a:gd name="T101" fmla="*/ 2156007 h 2210434"/>
                <a:gd name="T102" fmla="*/ 1961641 w 2181860"/>
                <a:gd name="T103" fmla="*/ 1897581 h 2210434"/>
                <a:gd name="T104" fmla="*/ 2015115 w 2181860"/>
                <a:gd name="T105" fmla="*/ 1606069 h 2210434"/>
                <a:gd name="T106" fmla="*/ 1993867 w 2181860"/>
                <a:gd name="T107" fmla="*/ 1369815 h 2210434"/>
                <a:gd name="T108" fmla="*/ 2094993 w 2181860"/>
                <a:gd name="T109" fmla="*/ 1453885 h 2210434"/>
                <a:gd name="T110" fmla="*/ 2089264 w 2181860"/>
                <a:gd name="T111" fmla="*/ 1740999 h 2210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1860" h="2210434">
                  <a:moveTo>
                    <a:pt x="1024035" y="1531233"/>
                  </a:moveTo>
                  <a:lnTo>
                    <a:pt x="932180" y="1565800"/>
                  </a:lnTo>
                  <a:lnTo>
                    <a:pt x="923162" y="1555624"/>
                  </a:lnTo>
                  <a:lnTo>
                    <a:pt x="895013" y="1539078"/>
                  </a:lnTo>
                  <a:lnTo>
                    <a:pt x="867405" y="1508759"/>
                  </a:lnTo>
                  <a:lnTo>
                    <a:pt x="843984" y="1476864"/>
                  </a:lnTo>
                  <a:lnTo>
                    <a:pt x="823924" y="1443704"/>
                  </a:lnTo>
                  <a:lnTo>
                    <a:pt x="822214" y="1444348"/>
                  </a:lnTo>
                  <a:lnTo>
                    <a:pt x="814802" y="1433567"/>
                  </a:lnTo>
                  <a:lnTo>
                    <a:pt x="803474" y="1437830"/>
                  </a:lnTo>
                  <a:lnTo>
                    <a:pt x="748034" y="1431554"/>
                  </a:lnTo>
                  <a:lnTo>
                    <a:pt x="696079" y="1423967"/>
                  </a:lnTo>
                  <a:lnTo>
                    <a:pt x="647151" y="1415240"/>
                  </a:lnTo>
                  <a:lnTo>
                    <a:pt x="596319" y="1393660"/>
                  </a:lnTo>
                  <a:lnTo>
                    <a:pt x="547599" y="1371286"/>
                  </a:lnTo>
                  <a:lnTo>
                    <a:pt x="495836" y="1336487"/>
                  </a:lnTo>
                  <a:lnTo>
                    <a:pt x="452055" y="1312254"/>
                  </a:lnTo>
                  <a:lnTo>
                    <a:pt x="406133" y="1275257"/>
                  </a:lnTo>
                  <a:lnTo>
                    <a:pt x="361369" y="1237825"/>
                  </a:lnTo>
                  <a:lnTo>
                    <a:pt x="384688" y="1215480"/>
                  </a:lnTo>
                  <a:lnTo>
                    <a:pt x="376814" y="1204874"/>
                  </a:lnTo>
                  <a:lnTo>
                    <a:pt x="368984" y="1194251"/>
                  </a:lnTo>
                  <a:lnTo>
                    <a:pt x="365672" y="1195497"/>
                  </a:lnTo>
                  <a:lnTo>
                    <a:pt x="327196" y="1155698"/>
                  </a:lnTo>
                  <a:lnTo>
                    <a:pt x="290432" y="1115255"/>
                  </a:lnTo>
                  <a:lnTo>
                    <a:pt x="255422" y="1074152"/>
                  </a:lnTo>
                  <a:lnTo>
                    <a:pt x="226683" y="1044258"/>
                  </a:lnTo>
                  <a:lnTo>
                    <a:pt x="195311" y="1001786"/>
                  </a:lnTo>
                  <a:lnTo>
                    <a:pt x="165823" y="958605"/>
                  </a:lnTo>
                  <a:lnTo>
                    <a:pt x="138261" y="914699"/>
                  </a:lnTo>
                  <a:lnTo>
                    <a:pt x="112669" y="870052"/>
                  </a:lnTo>
                  <a:lnTo>
                    <a:pt x="89088" y="824648"/>
                  </a:lnTo>
                  <a:lnTo>
                    <a:pt x="67563" y="778470"/>
                  </a:lnTo>
                  <a:lnTo>
                    <a:pt x="48135" y="731503"/>
                  </a:lnTo>
                  <a:lnTo>
                    <a:pt x="26375" y="671844"/>
                  </a:lnTo>
                  <a:lnTo>
                    <a:pt x="15422" y="635258"/>
                  </a:lnTo>
                  <a:lnTo>
                    <a:pt x="7078" y="597689"/>
                  </a:lnTo>
                  <a:lnTo>
                    <a:pt x="1789" y="558971"/>
                  </a:lnTo>
                  <a:lnTo>
                    <a:pt x="0" y="518936"/>
                  </a:lnTo>
                  <a:lnTo>
                    <a:pt x="3081" y="463499"/>
                  </a:lnTo>
                  <a:lnTo>
                    <a:pt x="16866" y="417603"/>
                  </a:lnTo>
                  <a:lnTo>
                    <a:pt x="36794" y="369395"/>
                  </a:lnTo>
                  <a:lnTo>
                    <a:pt x="67254" y="330794"/>
                  </a:lnTo>
                  <a:lnTo>
                    <a:pt x="103685" y="289945"/>
                  </a:lnTo>
                  <a:lnTo>
                    <a:pt x="119215" y="284101"/>
                  </a:lnTo>
                  <a:lnTo>
                    <a:pt x="121844" y="269543"/>
                  </a:lnTo>
                  <a:lnTo>
                    <a:pt x="128392" y="267078"/>
                  </a:lnTo>
                  <a:lnTo>
                    <a:pt x="155182" y="216288"/>
                  </a:lnTo>
                  <a:lnTo>
                    <a:pt x="190260" y="175949"/>
                  </a:lnTo>
                  <a:lnTo>
                    <a:pt x="303387" y="133378"/>
                  </a:lnTo>
                  <a:lnTo>
                    <a:pt x="319631" y="140835"/>
                  </a:lnTo>
                  <a:lnTo>
                    <a:pt x="332006" y="149747"/>
                  </a:lnTo>
                  <a:lnTo>
                    <a:pt x="354334" y="195623"/>
                  </a:lnTo>
                  <a:lnTo>
                    <a:pt x="376788" y="255020"/>
                  </a:lnTo>
                  <a:lnTo>
                    <a:pt x="384411" y="279291"/>
                  </a:lnTo>
                  <a:lnTo>
                    <a:pt x="151868" y="366800"/>
                  </a:lnTo>
                  <a:lnTo>
                    <a:pt x="117311" y="406943"/>
                  </a:lnTo>
                  <a:lnTo>
                    <a:pt x="97082" y="455264"/>
                  </a:lnTo>
                  <a:lnTo>
                    <a:pt x="86092" y="500108"/>
                  </a:lnTo>
                  <a:lnTo>
                    <a:pt x="88198" y="553593"/>
                  </a:lnTo>
                  <a:lnTo>
                    <a:pt x="93025" y="592485"/>
                  </a:lnTo>
                  <a:lnTo>
                    <a:pt x="106531" y="641681"/>
                  </a:lnTo>
                  <a:lnTo>
                    <a:pt x="123541" y="689557"/>
                  </a:lnTo>
                  <a:lnTo>
                    <a:pt x="143352" y="736380"/>
                  </a:lnTo>
                  <a:lnTo>
                    <a:pt x="165262" y="782413"/>
                  </a:lnTo>
                  <a:lnTo>
                    <a:pt x="188824" y="827824"/>
                  </a:lnTo>
                  <a:lnTo>
                    <a:pt x="214165" y="872566"/>
                  </a:lnTo>
                  <a:lnTo>
                    <a:pt x="236796" y="904758"/>
                  </a:lnTo>
                  <a:lnTo>
                    <a:pt x="265646" y="948179"/>
                  </a:lnTo>
                  <a:lnTo>
                    <a:pt x="296224" y="990950"/>
                  </a:lnTo>
                  <a:lnTo>
                    <a:pt x="324043" y="1021190"/>
                  </a:lnTo>
                  <a:lnTo>
                    <a:pt x="358029" y="1062679"/>
                  </a:lnTo>
                  <a:lnTo>
                    <a:pt x="389220" y="1091649"/>
                  </a:lnTo>
                  <a:lnTo>
                    <a:pt x="426546" y="1131881"/>
                  </a:lnTo>
                  <a:lnTo>
                    <a:pt x="429097" y="1130921"/>
                  </a:lnTo>
                  <a:lnTo>
                    <a:pt x="436702" y="1141628"/>
                  </a:lnTo>
                  <a:lnTo>
                    <a:pt x="475101" y="1127178"/>
                  </a:lnTo>
                  <a:lnTo>
                    <a:pt x="483020" y="1137768"/>
                  </a:lnTo>
                  <a:lnTo>
                    <a:pt x="522106" y="1163768"/>
                  </a:lnTo>
                  <a:lnTo>
                    <a:pt x="568182" y="1200707"/>
                  </a:lnTo>
                  <a:lnTo>
                    <a:pt x="612790" y="1224628"/>
                  </a:lnTo>
                  <a:lnTo>
                    <a:pt x="660891" y="1247236"/>
                  </a:lnTo>
                  <a:lnTo>
                    <a:pt x="712973" y="1268345"/>
                  </a:lnTo>
                  <a:lnTo>
                    <a:pt x="763770" y="1276368"/>
                  </a:lnTo>
                  <a:lnTo>
                    <a:pt x="861452" y="1266748"/>
                  </a:lnTo>
                  <a:lnTo>
                    <a:pt x="1181173" y="1146433"/>
                  </a:lnTo>
                  <a:lnTo>
                    <a:pt x="1170033" y="1177764"/>
                  </a:lnTo>
                  <a:lnTo>
                    <a:pt x="1146559" y="1213736"/>
                  </a:lnTo>
                  <a:lnTo>
                    <a:pt x="1120547" y="1250664"/>
                  </a:lnTo>
                  <a:lnTo>
                    <a:pt x="1091749" y="1288640"/>
                  </a:lnTo>
                  <a:lnTo>
                    <a:pt x="1059917" y="1327758"/>
                  </a:lnTo>
                  <a:lnTo>
                    <a:pt x="1041561" y="1334666"/>
                  </a:lnTo>
                  <a:lnTo>
                    <a:pt x="1032397" y="1351684"/>
                  </a:lnTo>
                  <a:lnTo>
                    <a:pt x="1032145" y="1378917"/>
                  </a:lnTo>
                  <a:lnTo>
                    <a:pt x="1031578" y="1392700"/>
                  </a:lnTo>
                  <a:lnTo>
                    <a:pt x="1039023" y="1430607"/>
                  </a:lnTo>
                  <a:lnTo>
                    <a:pt x="1037803" y="1458205"/>
                  </a:lnTo>
                  <a:lnTo>
                    <a:pt x="1032548" y="1487322"/>
                  </a:lnTo>
                  <a:lnTo>
                    <a:pt x="1023411" y="1517899"/>
                  </a:lnTo>
                  <a:lnTo>
                    <a:pt x="1024035" y="1531233"/>
                  </a:lnTo>
                  <a:close/>
                </a:path>
                <a:path w="2181860" h="2210434">
                  <a:moveTo>
                    <a:pt x="696287" y="216205"/>
                  </a:moveTo>
                  <a:lnTo>
                    <a:pt x="635432" y="239106"/>
                  </a:lnTo>
                  <a:lnTo>
                    <a:pt x="616627" y="232613"/>
                  </a:lnTo>
                  <a:lnTo>
                    <a:pt x="603050" y="224153"/>
                  </a:lnTo>
                  <a:lnTo>
                    <a:pt x="579553" y="178717"/>
                  </a:lnTo>
                  <a:lnTo>
                    <a:pt x="565639" y="143245"/>
                  </a:lnTo>
                  <a:lnTo>
                    <a:pt x="545551" y="82957"/>
                  </a:lnTo>
                  <a:lnTo>
                    <a:pt x="545475" y="69416"/>
                  </a:lnTo>
                  <a:lnTo>
                    <a:pt x="546196" y="42006"/>
                  </a:lnTo>
                  <a:lnTo>
                    <a:pt x="630878" y="10139"/>
                  </a:lnTo>
                  <a:lnTo>
                    <a:pt x="682515" y="4276"/>
                  </a:lnTo>
                  <a:lnTo>
                    <a:pt x="729939" y="0"/>
                  </a:lnTo>
                  <a:lnTo>
                    <a:pt x="781266" y="21393"/>
                  </a:lnTo>
                  <a:lnTo>
                    <a:pt x="789588" y="31831"/>
                  </a:lnTo>
                  <a:lnTo>
                    <a:pt x="801806" y="27233"/>
                  </a:lnTo>
                  <a:lnTo>
                    <a:pt x="856027" y="33968"/>
                  </a:lnTo>
                  <a:lnTo>
                    <a:pt x="903842" y="43113"/>
                  </a:lnTo>
                  <a:lnTo>
                    <a:pt x="945506" y="54573"/>
                  </a:lnTo>
                  <a:lnTo>
                    <a:pt x="958921" y="63095"/>
                  </a:lnTo>
                  <a:lnTo>
                    <a:pt x="797889" y="123693"/>
                  </a:lnTo>
                  <a:lnTo>
                    <a:pt x="763782" y="163667"/>
                  </a:lnTo>
                  <a:lnTo>
                    <a:pt x="731025" y="189564"/>
                  </a:lnTo>
                  <a:lnTo>
                    <a:pt x="696287" y="216205"/>
                  </a:lnTo>
                  <a:close/>
                </a:path>
                <a:path w="2181860" h="2210434">
                  <a:moveTo>
                    <a:pt x="377437" y="336193"/>
                  </a:moveTo>
                  <a:lnTo>
                    <a:pt x="318400" y="358410"/>
                  </a:lnTo>
                  <a:lnTo>
                    <a:pt x="273603" y="361698"/>
                  </a:lnTo>
                  <a:lnTo>
                    <a:pt x="230804" y="364234"/>
                  </a:lnTo>
                  <a:lnTo>
                    <a:pt x="185613" y="354101"/>
                  </a:lnTo>
                  <a:lnTo>
                    <a:pt x="384411" y="279291"/>
                  </a:lnTo>
                  <a:lnTo>
                    <a:pt x="389722" y="304431"/>
                  </a:lnTo>
                  <a:lnTo>
                    <a:pt x="385774" y="319486"/>
                  </a:lnTo>
                  <a:lnTo>
                    <a:pt x="377437" y="336193"/>
                  </a:lnTo>
                  <a:close/>
                </a:path>
                <a:path w="2181860" h="2210434">
                  <a:moveTo>
                    <a:pt x="1209379" y="850860"/>
                  </a:moveTo>
                  <a:lnTo>
                    <a:pt x="1118801" y="884945"/>
                  </a:lnTo>
                  <a:lnTo>
                    <a:pt x="1125894" y="827998"/>
                  </a:lnTo>
                  <a:lnTo>
                    <a:pt x="1124610" y="787773"/>
                  </a:lnTo>
                  <a:lnTo>
                    <a:pt x="1127103" y="759696"/>
                  </a:lnTo>
                  <a:lnTo>
                    <a:pt x="1125691" y="705949"/>
                  </a:lnTo>
                  <a:lnTo>
                    <a:pt x="1122503" y="652871"/>
                  </a:lnTo>
                  <a:lnTo>
                    <a:pt x="1117441" y="600498"/>
                  </a:lnTo>
                  <a:lnTo>
                    <a:pt x="1114879" y="560754"/>
                  </a:lnTo>
                  <a:lnTo>
                    <a:pt x="1105774" y="509902"/>
                  </a:lnTo>
                  <a:lnTo>
                    <a:pt x="1094499" y="459867"/>
                  </a:lnTo>
                  <a:lnTo>
                    <a:pt x="1080957" y="410686"/>
                  </a:lnTo>
                  <a:lnTo>
                    <a:pt x="1065049" y="362394"/>
                  </a:lnTo>
                  <a:lnTo>
                    <a:pt x="1046677" y="315030"/>
                  </a:lnTo>
                  <a:lnTo>
                    <a:pt x="1031000" y="280221"/>
                  </a:lnTo>
                  <a:lnTo>
                    <a:pt x="1013327" y="246163"/>
                  </a:lnTo>
                  <a:lnTo>
                    <a:pt x="993808" y="212800"/>
                  </a:lnTo>
                  <a:lnTo>
                    <a:pt x="943235" y="150414"/>
                  </a:lnTo>
                  <a:lnTo>
                    <a:pt x="869095" y="124036"/>
                  </a:lnTo>
                  <a:lnTo>
                    <a:pt x="821704" y="114731"/>
                  </a:lnTo>
                  <a:lnTo>
                    <a:pt x="958921" y="63095"/>
                  </a:lnTo>
                  <a:lnTo>
                    <a:pt x="1020357" y="107823"/>
                  </a:lnTo>
                  <a:lnTo>
                    <a:pt x="1049584" y="137533"/>
                  </a:lnTo>
                  <a:lnTo>
                    <a:pt x="1078161" y="181057"/>
                  </a:lnTo>
                  <a:lnTo>
                    <a:pt x="1102264" y="226264"/>
                  </a:lnTo>
                  <a:lnTo>
                    <a:pt x="1123651" y="272494"/>
                  </a:lnTo>
                  <a:lnTo>
                    <a:pt x="1142522" y="319670"/>
                  </a:lnTo>
                  <a:lnTo>
                    <a:pt x="1154603" y="355833"/>
                  </a:lnTo>
                  <a:lnTo>
                    <a:pt x="1169041" y="404677"/>
                  </a:lnTo>
                  <a:lnTo>
                    <a:pt x="1181561" y="454244"/>
                  </a:lnTo>
                  <a:lnTo>
                    <a:pt x="1192365" y="504456"/>
                  </a:lnTo>
                  <a:lnTo>
                    <a:pt x="1197178" y="543353"/>
                  </a:lnTo>
                  <a:lnTo>
                    <a:pt x="1204978" y="594696"/>
                  </a:lnTo>
                  <a:lnTo>
                    <a:pt x="1211202" y="646632"/>
                  </a:lnTo>
                  <a:lnTo>
                    <a:pt x="1211378" y="687274"/>
                  </a:lnTo>
                  <a:lnTo>
                    <a:pt x="1214453" y="740395"/>
                  </a:lnTo>
                  <a:lnTo>
                    <a:pt x="1211483" y="782221"/>
                  </a:lnTo>
                  <a:lnTo>
                    <a:pt x="1211415" y="836524"/>
                  </a:lnTo>
                  <a:lnTo>
                    <a:pt x="1209379" y="850860"/>
                  </a:lnTo>
                  <a:close/>
                </a:path>
                <a:path w="2181860" h="2210434">
                  <a:moveTo>
                    <a:pt x="471297" y="1128610"/>
                  </a:moveTo>
                  <a:lnTo>
                    <a:pt x="440283" y="1140281"/>
                  </a:lnTo>
                  <a:lnTo>
                    <a:pt x="462886" y="1118206"/>
                  </a:lnTo>
                  <a:lnTo>
                    <a:pt x="471297" y="1128610"/>
                  </a:lnTo>
                  <a:close/>
                </a:path>
                <a:path w="2181860" h="2210434">
                  <a:moveTo>
                    <a:pt x="1181173" y="1146433"/>
                  </a:moveTo>
                  <a:lnTo>
                    <a:pt x="907107" y="1249568"/>
                  </a:lnTo>
                  <a:lnTo>
                    <a:pt x="948326" y="1220487"/>
                  </a:lnTo>
                  <a:lnTo>
                    <a:pt x="984494" y="1179737"/>
                  </a:lnTo>
                  <a:lnTo>
                    <a:pt x="1012172" y="1128613"/>
                  </a:lnTo>
                  <a:lnTo>
                    <a:pt x="1035132" y="1079265"/>
                  </a:lnTo>
                  <a:lnTo>
                    <a:pt x="1054157" y="1031397"/>
                  </a:lnTo>
                  <a:lnTo>
                    <a:pt x="1070028" y="984716"/>
                  </a:lnTo>
                  <a:lnTo>
                    <a:pt x="1079055" y="927041"/>
                  </a:lnTo>
                  <a:lnTo>
                    <a:pt x="1079259" y="913395"/>
                  </a:lnTo>
                  <a:lnTo>
                    <a:pt x="1083874" y="911658"/>
                  </a:lnTo>
                  <a:lnTo>
                    <a:pt x="1084254" y="884377"/>
                  </a:lnTo>
                  <a:lnTo>
                    <a:pt x="1118801" y="884945"/>
                  </a:lnTo>
                  <a:lnTo>
                    <a:pt x="1209379" y="850860"/>
                  </a:lnTo>
                  <a:lnTo>
                    <a:pt x="1205306" y="879531"/>
                  </a:lnTo>
                  <a:lnTo>
                    <a:pt x="1207541" y="892260"/>
                  </a:lnTo>
                  <a:lnTo>
                    <a:pt x="1205751" y="892933"/>
                  </a:lnTo>
                  <a:lnTo>
                    <a:pt x="1207986" y="905662"/>
                  </a:lnTo>
                  <a:lnTo>
                    <a:pt x="1240073" y="907157"/>
                  </a:lnTo>
                  <a:lnTo>
                    <a:pt x="1234284" y="922905"/>
                  </a:lnTo>
                  <a:lnTo>
                    <a:pt x="1233123" y="950480"/>
                  </a:lnTo>
                  <a:lnTo>
                    <a:pt x="1231819" y="978110"/>
                  </a:lnTo>
                  <a:lnTo>
                    <a:pt x="1225602" y="994019"/>
                  </a:lnTo>
                  <a:lnTo>
                    <a:pt x="1214280" y="1038988"/>
                  </a:lnTo>
                  <a:lnTo>
                    <a:pt x="1201409" y="1084540"/>
                  </a:lnTo>
                  <a:lnTo>
                    <a:pt x="1186742" y="1130768"/>
                  </a:lnTo>
                  <a:lnTo>
                    <a:pt x="1181173" y="1146433"/>
                  </a:lnTo>
                  <a:close/>
                </a:path>
                <a:path w="2181860" h="2210434">
                  <a:moveTo>
                    <a:pt x="2091836" y="1319378"/>
                  </a:moveTo>
                  <a:lnTo>
                    <a:pt x="1988499" y="1358265"/>
                  </a:lnTo>
                  <a:lnTo>
                    <a:pt x="1963663" y="1354042"/>
                  </a:lnTo>
                  <a:lnTo>
                    <a:pt x="1919768" y="1356991"/>
                  </a:lnTo>
                  <a:lnTo>
                    <a:pt x="1876857" y="1346000"/>
                  </a:lnTo>
                  <a:lnTo>
                    <a:pt x="1835598" y="1320817"/>
                  </a:lnTo>
                  <a:lnTo>
                    <a:pt x="1801133" y="1293079"/>
                  </a:lnTo>
                  <a:lnTo>
                    <a:pt x="1774128" y="1262533"/>
                  </a:lnTo>
                  <a:lnTo>
                    <a:pt x="1755252" y="1228928"/>
                  </a:lnTo>
                  <a:lnTo>
                    <a:pt x="1740699" y="1180126"/>
                  </a:lnTo>
                  <a:lnTo>
                    <a:pt x="1739482" y="1139876"/>
                  </a:lnTo>
                  <a:lnTo>
                    <a:pt x="1741531" y="1084827"/>
                  </a:lnTo>
                  <a:lnTo>
                    <a:pt x="1759265" y="1051014"/>
                  </a:lnTo>
                  <a:lnTo>
                    <a:pt x="1782735" y="1015043"/>
                  </a:lnTo>
                  <a:lnTo>
                    <a:pt x="1810941" y="977290"/>
                  </a:lnTo>
                  <a:lnTo>
                    <a:pt x="1847355" y="950018"/>
                  </a:lnTo>
                  <a:lnTo>
                    <a:pt x="1933180" y="917720"/>
                  </a:lnTo>
                  <a:lnTo>
                    <a:pt x="1976911" y="914833"/>
                  </a:lnTo>
                  <a:lnTo>
                    <a:pt x="2021172" y="925316"/>
                  </a:lnTo>
                  <a:lnTo>
                    <a:pt x="2050367" y="941469"/>
                  </a:lnTo>
                  <a:lnTo>
                    <a:pt x="1905417" y="996015"/>
                  </a:lnTo>
                  <a:lnTo>
                    <a:pt x="1864344" y="1025041"/>
                  </a:lnTo>
                  <a:lnTo>
                    <a:pt x="1829123" y="1051865"/>
                  </a:lnTo>
                  <a:lnTo>
                    <a:pt x="1811125" y="1099346"/>
                  </a:lnTo>
                  <a:lnTo>
                    <a:pt x="1803829" y="1142800"/>
                  </a:lnTo>
                  <a:lnTo>
                    <a:pt x="1814134" y="1193200"/>
                  </a:lnTo>
                  <a:lnTo>
                    <a:pt x="1839275" y="1238017"/>
                  </a:lnTo>
                  <a:lnTo>
                    <a:pt x="1873261" y="1265936"/>
                  </a:lnTo>
                  <a:lnTo>
                    <a:pt x="1918144" y="1289754"/>
                  </a:lnTo>
                  <a:lnTo>
                    <a:pt x="1967033" y="1298496"/>
                  </a:lnTo>
                  <a:lnTo>
                    <a:pt x="2159792" y="1225958"/>
                  </a:lnTo>
                  <a:lnTo>
                    <a:pt x="2149621" y="1243355"/>
                  </a:lnTo>
                  <a:lnTo>
                    <a:pt x="2123362" y="1280375"/>
                  </a:lnTo>
                  <a:lnTo>
                    <a:pt x="2091836" y="1319378"/>
                  </a:lnTo>
                  <a:close/>
                </a:path>
                <a:path w="2181860" h="2210434">
                  <a:moveTo>
                    <a:pt x="2159792" y="1225958"/>
                  </a:moveTo>
                  <a:lnTo>
                    <a:pt x="2058736" y="1263987"/>
                  </a:lnTo>
                  <a:lnTo>
                    <a:pt x="2089464" y="1225284"/>
                  </a:lnTo>
                  <a:lnTo>
                    <a:pt x="2107351" y="1177845"/>
                  </a:lnTo>
                  <a:lnTo>
                    <a:pt x="2114530" y="1134435"/>
                  </a:lnTo>
                  <a:lnTo>
                    <a:pt x="2104186" y="1084050"/>
                  </a:lnTo>
                  <a:lnTo>
                    <a:pt x="2079084" y="1039218"/>
                  </a:lnTo>
                  <a:lnTo>
                    <a:pt x="2045151" y="1011279"/>
                  </a:lnTo>
                  <a:lnTo>
                    <a:pt x="2000314" y="987443"/>
                  </a:lnTo>
                  <a:lnTo>
                    <a:pt x="1955918" y="990580"/>
                  </a:lnTo>
                  <a:lnTo>
                    <a:pt x="1905417" y="996015"/>
                  </a:lnTo>
                  <a:lnTo>
                    <a:pt x="2050367" y="941469"/>
                  </a:lnTo>
                  <a:lnTo>
                    <a:pt x="2064964" y="949545"/>
                  </a:lnTo>
                  <a:lnTo>
                    <a:pt x="2098347" y="964122"/>
                  </a:lnTo>
                  <a:lnTo>
                    <a:pt x="2129268" y="993194"/>
                  </a:lnTo>
                  <a:lnTo>
                    <a:pt x="2156732" y="1037137"/>
                  </a:lnTo>
                  <a:lnTo>
                    <a:pt x="2175533" y="1084340"/>
                  </a:lnTo>
                  <a:lnTo>
                    <a:pt x="2181333" y="1122865"/>
                  </a:lnTo>
                  <a:lnTo>
                    <a:pt x="2179259" y="1164354"/>
                  </a:lnTo>
                  <a:lnTo>
                    <a:pt x="2169962" y="1208561"/>
                  </a:lnTo>
                  <a:lnTo>
                    <a:pt x="2159792" y="1225958"/>
                  </a:lnTo>
                  <a:close/>
                </a:path>
                <a:path w="2181860" h="2210434">
                  <a:moveTo>
                    <a:pt x="1851856" y="2156007"/>
                  </a:moveTo>
                  <a:lnTo>
                    <a:pt x="1731546" y="2201281"/>
                  </a:lnTo>
                  <a:lnTo>
                    <a:pt x="1600225" y="2209991"/>
                  </a:lnTo>
                  <a:lnTo>
                    <a:pt x="1553410" y="2200469"/>
                  </a:lnTo>
                  <a:lnTo>
                    <a:pt x="1503158" y="2178671"/>
                  </a:lnTo>
                  <a:lnTo>
                    <a:pt x="1460229" y="2167687"/>
                  </a:lnTo>
                  <a:lnTo>
                    <a:pt x="1415601" y="2143772"/>
                  </a:lnTo>
                  <a:lnTo>
                    <a:pt x="1373571" y="2118880"/>
                  </a:lnTo>
                  <a:lnTo>
                    <a:pt x="1333964" y="2093077"/>
                  </a:lnTo>
                  <a:lnTo>
                    <a:pt x="1296603" y="2066428"/>
                  </a:lnTo>
                  <a:lnTo>
                    <a:pt x="1261314" y="2038999"/>
                  </a:lnTo>
                  <a:lnTo>
                    <a:pt x="1227920" y="2010857"/>
                  </a:lnTo>
                  <a:lnTo>
                    <a:pt x="1191772" y="1970182"/>
                  </a:lnTo>
                  <a:lnTo>
                    <a:pt x="1156181" y="1929298"/>
                  </a:lnTo>
                  <a:lnTo>
                    <a:pt x="1122813" y="1887577"/>
                  </a:lnTo>
                  <a:lnTo>
                    <a:pt x="1096050" y="1856939"/>
                  </a:lnTo>
                  <a:lnTo>
                    <a:pt x="1066857" y="1813647"/>
                  </a:lnTo>
                  <a:lnTo>
                    <a:pt x="1039615" y="1769621"/>
                  </a:lnTo>
                  <a:lnTo>
                    <a:pt x="1014234" y="1724894"/>
                  </a:lnTo>
                  <a:lnTo>
                    <a:pt x="990624" y="1679501"/>
                  </a:lnTo>
                  <a:lnTo>
                    <a:pt x="968693" y="1633476"/>
                  </a:lnTo>
                  <a:lnTo>
                    <a:pt x="948351" y="1586853"/>
                  </a:lnTo>
                  <a:lnTo>
                    <a:pt x="942807" y="1575370"/>
                  </a:lnTo>
                  <a:lnTo>
                    <a:pt x="935836" y="1564424"/>
                  </a:lnTo>
                  <a:lnTo>
                    <a:pt x="1021260" y="1532278"/>
                  </a:lnTo>
                  <a:lnTo>
                    <a:pt x="1025867" y="1544113"/>
                  </a:lnTo>
                  <a:lnTo>
                    <a:pt x="1045763" y="1590904"/>
                  </a:lnTo>
                  <a:lnTo>
                    <a:pt x="1067307" y="1637075"/>
                  </a:lnTo>
                  <a:lnTo>
                    <a:pt x="1090623" y="1682579"/>
                  </a:lnTo>
                  <a:lnTo>
                    <a:pt x="1115832" y="1727370"/>
                  </a:lnTo>
                  <a:lnTo>
                    <a:pt x="1143056" y="1771403"/>
                  </a:lnTo>
                  <a:lnTo>
                    <a:pt x="1172417" y="1814632"/>
                  </a:lnTo>
                  <a:lnTo>
                    <a:pt x="1204038" y="1857011"/>
                  </a:lnTo>
                  <a:lnTo>
                    <a:pt x="1238039" y="1898493"/>
                  </a:lnTo>
                  <a:lnTo>
                    <a:pt x="1270071" y="1927148"/>
                  </a:lnTo>
                  <a:lnTo>
                    <a:pt x="1309201" y="1966700"/>
                  </a:lnTo>
                  <a:lnTo>
                    <a:pt x="1351078" y="2005220"/>
                  </a:lnTo>
                  <a:lnTo>
                    <a:pt x="1391351" y="2030773"/>
                  </a:lnTo>
                  <a:lnTo>
                    <a:pt x="1431318" y="2056441"/>
                  </a:lnTo>
                  <a:lnTo>
                    <a:pt x="1474126" y="2081040"/>
                  </a:lnTo>
                  <a:lnTo>
                    <a:pt x="1519913" y="2104518"/>
                  </a:lnTo>
                  <a:lnTo>
                    <a:pt x="1564344" y="2114937"/>
                  </a:lnTo>
                  <a:lnTo>
                    <a:pt x="1615759" y="2122728"/>
                  </a:lnTo>
                  <a:lnTo>
                    <a:pt x="1761821" y="2108471"/>
                  </a:lnTo>
                  <a:lnTo>
                    <a:pt x="1992403" y="2021700"/>
                  </a:lnTo>
                  <a:lnTo>
                    <a:pt x="1984685" y="2038174"/>
                  </a:lnTo>
                  <a:lnTo>
                    <a:pt x="1951495" y="2064233"/>
                  </a:lnTo>
                  <a:lnTo>
                    <a:pt x="1921893" y="2102512"/>
                  </a:lnTo>
                  <a:lnTo>
                    <a:pt x="1851856" y="2156007"/>
                  </a:lnTo>
                  <a:close/>
                </a:path>
                <a:path w="2181860" h="2210434">
                  <a:moveTo>
                    <a:pt x="1992403" y="2021700"/>
                  </a:moveTo>
                  <a:lnTo>
                    <a:pt x="1761821" y="2108471"/>
                  </a:lnTo>
                  <a:lnTo>
                    <a:pt x="1881234" y="2022826"/>
                  </a:lnTo>
                  <a:lnTo>
                    <a:pt x="1914904" y="1983017"/>
                  </a:lnTo>
                  <a:lnTo>
                    <a:pt x="1942204" y="1945604"/>
                  </a:lnTo>
                  <a:lnTo>
                    <a:pt x="1961641" y="1897581"/>
                  </a:lnTo>
                  <a:lnTo>
                    <a:pt x="1978016" y="1850711"/>
                  </a:lnTo>
                  <a:lnTo>
                    <a:pt x="1991653" y="1804871"/>
                  </a:lnTo>
                  <a:lnTo>
                    <a:pt x="2002880" y="1759937"/>
                  </a:lnTo>
                  <a:lnTo>
                    <a:pt x="2007939" y="1703756"/>
                  </a:lnTo>
                  <a:lnTo>
                    <a:pt x="2014957" y="1660407"/>
                  </a:lnTo>
                  <a:lnTo>
                    <a:pt x="2015115" y="1606069"/>
                  </a:lnTo>
                  <a:lnTo>
                    <a:pt x="2017488" y="1564468"/>
                  </a:lnTo>
                  <a:lnTo>
                    <a:pt x="2013259" y="1511781"/>
                  </a:lnTo>
                  <a:lnTo>
                    <a:pt x="2007029" y="1459848"/>
                  </a:lnTo>
                  <a:lnTo>
                    <a:pt x="2003400" y="1420505"/>
                  </a:lnTo>
                  <a:lnTo>
                    <a:pt x="1993554" y="1369932"/>
                  </a:lnTo>
                  <a:lnTo>
                    <a:pt x="1993867" y="1369815"/>
                  </a:lnTo>
                  <a:lnTo>
                    <a:pt x="1988767" y="1358164"/>
                  </a:lnTo>
                  <a:lnTo>
                    <a:pt x="2075719" y="1325443"/>
                  </a:lnTo>
                  <a:lnTo>
                    <a:pt x="2075635" y="1339044"/>
                  </a:lnTo>
                  <a:lnTo>
                    <a:pt x="2077376" y="1351958"/>
                  </a:lnTo>
                  <a:lnTo>
                    <a:pt x="2087006" y="1402612"/>
                  </a:lnTo>
                  <a:lnTo>
                    <a:pt x="2094993" y="1453885"/>
                  </a:lnTo>
                  <a:lnTo>
                    <a:pt x="2096760" y="1493928"/>
                  </a:lnTo>
                  <a:lnTo>
                    <a:pt x="2101154" y="1546553"/>
                  </a:lnTo>
                  <a:lnTo>
                    <a:pt x="2103597" y="1599911"/>
                  </a:lnTo>
                  <a:lnTo>
                    <a:pt x="2099516" y="1642155"/>
                  </a:lnTo>
                  <a:lnTo>
                    <a:pt x="2097755" y="1697096"/>
                  </a:lnTo>
                  <a:lnTo>
                    <a:pt x="2089264" y="1740999"/>
                  </a:lnTo>
                  <a:lnTo>
                    <a:pt x="2082889" y="1797676"/>
                  </a:lnTo>
                  <a:lnTo>
                    <a:pt x="2068304" y="1843873"/>
                  </a:lnTo>
                  <a:lnTo>
                    <a:pt x="2051076" y="1891065"/>
                  </a:lnTo>
                  <a:lnTo>
                    <a:pt x="2030995" y="1939330"/>
                  </a:lnTo>
                  <a:lnTo>
                    <a:pt x="1992403" y="2021700"/>
                  </a:lnTo>
                  <a:close/>
                </a:path>
              </a:pathLst>
            </a:custGeom>
            <a:solidFill>
              <a:srgbClr val="0A00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49156" name="object 4">
              <a:extLst>
                <a:ext uri="{FF2B5EF4-FFF2-40B4-BE49-F238E27FC236}">
                  <a16:creationId xmlns:a16="http://schemas.microsoft.com/office/drawing/2014/main" id="{30E86019-38D2-856B-100F-922C99F96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298" y="7192212"/>
              <a:ext cx="184162" cy="18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49157" name="object 5">
            <a:extLst>
              <a:ext uri="{FF2B5EF4-FFF2-40B4-BE49-F238E27FC236}">
                <a16:creationId xmlns:a16="http://schemas.microsoft.com/office/drawing/2014/main" id="{E3BFBA22-99D9-29A3-DA07-FFD4A2873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788" y="1171575"/>
            <a:ext cx="960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158" name="object 6">
            <a:extLst>
              <a:ext uri="{FF2B5EF4-FFF2-40B4-BE49-F238E27FC236}">
                <a16:creationId xmlns:a16="http://schemas.microsoft.com/office/drawing/2014/main" id="{7EED88CF-93B6-D32D-ED7F-B3ED23807FE5}"/>
              </a:ext>
            </a:extLst>
          </p:cNvPr>
          <p:cNvSpPr>
            <a:spLocks/>
          </p:cNvSpPr>
          <p:nvPr/>
        </p:nvSpPr>
        <p:spPr bwMode="auto">
          <a:xfrm>
            <a:off x="13795375" y="2062163"/>
            <a:ext cx="376238" cy="312737"/>
          </a:xfrm>
          <a:custGeom>
            <a:avLst/>
            <a:gdLst>
              <a:gd name="T0" fmla="*/ 1814 w 375919"/>
              <a:gd name="T1" fmla="*/ 204787 h 312419"/>
              <a:gd name="T2" fmla="*/ 11080 w 375919"/>
              <a:gd name="T3" fmla="*/ 194198 h 312419"/>
              <a:gd name="T4" fmla="*/ 19582 w 375919"/>
              <a:gd name="T5" fmla="*/ 149253 h 312419"/>
              <a:gd name="T6" fmla="*/ 79138 w 375919"/>
              <a:gd name="T7" fmla="*/ 56128 h 312419"/>
              <a:gd name="T8" fmla="*/ 95635 w 375919"/>
              <a:gd name="T9" fmla="*/ 21256 h 312419"/>
              <a:gd name="T10" fmla="*/ 101810 w 375919"/>
              <a:gd name="T11" fmla="*/ 14708 h 312419"/>
              <a:gd name="T12" fmla="*/ 116919 w 375919"/>
              <a:gd name="T13" fmla="*/ 11186 h 312419"/>
              <a:gd name="T14" fmla="*/ 131812 w 375919"/>
              <a:gd name="T15" fmla="*/ 7516 h 312419"/>
              <a:gd name="T16" fmla="*/ 180677 w 375919"/>
              <a:gd name="T17" fmla="*/ 2443 h 312419"/>
              <a:gd name="T18" fmla="*/ 215504 w 375919"/>
              <a:gd name="T19" fmla="*/ 3160 h 312419"/>
              <a:gd name="T20" fmla="*/ 335419 w 375919"/>
              <a:gd name="T21" fmla="*/ 72760 h 312419"/>
              <a:gd name="T22" fmla="*/ 370798 w 375919"/>
              <a:gd name="T23" fmla="*/ 112304 h 312419"/>
              <a:gd name="T24" fmla="*/ 364887 w 375919"/>
              <a:gd name="T25" fmla="*/ 119033 h 312419"/>
              <a:gd name="T26" fmla="*/ 328017 w 375919"/>
              <a:gd name="T27" fmla="*/ 104616 h 312419"/>
              <a:gd name="T28" fmla="*/ 266472 w 375919"/>
              <a:gd name="T29" fmla="*/ 73345 h 312419"/>
              <a:gd name="T30" fmla="*/ 176281 w 375919"/>
              <a:gd name="T31" fmla="*/ 31737 h 312419"/>
              <a:gd name="T32" fmla="*/ 249804 w 375919"/>
              <a:gd name="T33" fmla="*/ 100410 h 312419"/>
              <a:gd name="T34" fmla="*/ 294284 w 375919"/>
              <a:gd name="T35" fmla="*/ 150784 h 312419"/>
              <a:gd name="T36" fmla="*/ 113857 w 375919"/>
              <a:gd name="T37" fmla="*/ 52157 h 312419"/>
              <a:gd name="T38" fmla="*/ 87651 w 375919"/>
              <a:gd name="T39" fmla="*/ 97315 h 312419"/>
              <a:gd name="T40" fmla="*/ 44488 w 375919"/>
              <a:gd name="T41" fmla="*/ 175491 h 312419"/>
              <a:gd name="T42" fmla="*/ 34859 w 375919"/>
              <a:gd name="T43" fmla="*/ 211977 h 312419"/>
              <a:gd name="T44" fmla="*/ 149510 w 375919"/>
              <a:gd name="T45" fmla="*/ 311817 h 312419"/>
              <a:gd name="T46" fmla="*/ 52377 w 375919"/>
              <a:gd name="T47" fmla="*/ 265467 h 312419"/>
              <a:gd name="T48" fmla="*/ 302214 w 375919"/>
              <a:gd name="T49" fmla="*/ 108523 h 312419"/>
              <a:gd name="T50" fmla="*/ 361636 w 375919"/>
              <a:gd name="T51" fmla="*/ 127577 h 312419"/>
              <a:gd name="T52" fmla="*/ 343186 w 375919"/>
              <a:gd name="T53" fmla="*/ 134970 h 312419"/>
              <a:gd name="T54" fmla="*/ 311925 w 375919"/>
              <a:gd name="T55" fmla="*/ 139763 h 312419"/>
              <a:gd name="T56" fmla="*/ 224311 w 375919"/>
              <a:gd name="T57" fmla="*/ 47625 h 312419"/>
              <a:gd name="T58" fmla="*/ 254404 w 375919"/>
              <a:gd name="T59" fmla="*/ 168146 h 312419"/>
              <a:gd name="T60" fmla="*/ 292927 w 375919"/>
              <a:gd name="T61" fmla="*/ 162161 h 312419"/>
              <a:gd name="T62" fmla="*/ 311925 w 375919"/>
              <a:gd name="T63" fmla="*/ 139763 h 312419"/>
              <a:gd name="T64" fmla="*/ 316244 w 375919"/>
              <a:gd name="T65" fmla="*/ 179624 h 312419"/>
              <a:gd name="T66" fmla="*/ 212764 w 375919"/>
              <a:gd name="T67" fmla="*/ 164313 h 312419"/>
              <a:gd name="T68" fmla="*/ 214787 w 375919"/>
              <a:gd name="T69" fmla="*/ 145701 h 312419"/>
              <a:gd name="T70" fmla="*/ 236519 w 375919"/>
              <a:gd name="T71" fmla="*/ 129785 h 312419"/>
              <a:gd name="T72" fmla="*/ 177555 w 375919"/>
              <a:gd name="T73" fmla="*/ 71056 h 312419"/>
              <a:gd name="T74" fmla="*/ 265447 w 375919"/>
              <a:gd name="T75" fmla="*/ 158771 h 312419"/>
              <a:gd name="T76" fmla="*/ 253155 w 375919"/>
              <a:gd name="T77" fmla="*/ 168831 h 312419"/>
              <a:gd name="T78" fmla="*/ 215702 w 375919"/>
              <a:gd name="T79" fmla="*/ 164781 h 312419"/>
              <a:gd name="T80" fmla="*/ 72450 w 375919"/>
              <a:gd name="T81" fmla="*/ 236114 h 312419"/>
              <a:gd name="T82" fmla="*/ 152138 w 375919"/>
              <a:gd name="T83" fmla="*/ 273625 h 312419"/>
              <a:gd name="T84" fmla="*/ 164130 w 375919"/>
              <a:gd name="T85" fmla="*/ 254132 h 312419"/>
              <a:gd name="T86" fmla="*/ 289706 w 375919"/>
              <a:gd name="T87" fmla="*/ 215327 h 312419"/>
              <a:gd name="T88" fmla="*/ 249879 w 375919"/>
              <a:gd name="T89" fmla="*/ 221960 h 312419"/>
              <a:gd name="T90" fmla="*/ 262187 w 375919"/>
              <a:gd name="T91" fmla="*/ 261125 h 312419"/>
              <a:gd name="T92" fmla="*/ 260391 w 375919"/>
              <a:gd name="T93" fmla="*/ 304500 h 312419"/>
              <a:gd name="T94" fmla="*/ 222630 w 375919"/>
              <a:gd name="T95" fmla="*/ 306392 h 312419"/>
              <a:gd name="T96" fmla="*/ 180465 w 375919"/>
              <a:gd name="T97" fmla="*/ 311428 h 312419"/>
              <a:gd name="T98" fmla="*/ 242455 w 375919"/>
              <a:gd name="T99" fmla="*/ 230731 h 312419"/>
              <a:gd name="T100" fmla="*/ 247781 w 375919"/>
              <a:gd name="T101" fmla="*/ 225141 h 312419"/>
              <a:gd name="T102" fmla="*/ 265762 w 375919"/>
              <a:gd name="T103" fmla="*/ 254340 h 312419"/>
              <a:gd name="T104" fmla="*/ 229103 w 375919"/>
              <a:gd name="T105" fmla="*/ 261598 h 312419"/>
              <a:gd name="T106" fmla="*/ 255665 w 375919"/>
              <a:gd name="T107" fmla="*/ 276665 h 312419"/>
              <a:gd name="T108" fmla="*/ 269495 w 375919"/>
              <a:gd name="T109" fmla="*/ 295339 h 312419"/>
              <a:gd name="T110" fmla="*/ 258274 w 375919"/>
              <a:gd name="T111" fmla="*/ 278446 h 312419"/>
              <a:gd name="T112" fmla="*/ 200070 w 375919"/>
              <a:gd name="T113" fmla="*/ 263300 h 312419"/>
              <a:gd name="T114" fmla="*/ 224156 w 375919"/>
              <a:gd name="T115" fmla="*/ 267447 h 312419"/>
              <a:gd name="T116" fmla="*/ 260391 w 375919"/>
              <a:gd name="T117" fmla="*/ 304500 h 312419"/>
              <a:gd name="T118" fmla="*/ 149510 w 375919"/>
              <a:gd name="T119" fmla="*/ 311817 h 312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5919" h="312419">
                <a:moveTo>
                  <a:pt x="52377" y="265467"/>
                </a:moveTo>
                <a:lnTo>
                  <a:pt x="12669" y="236809"/>
                </a:lnTo>
                <a:lnTo>
                  <a:pt x="0" y="209700"/>
                </a:lnTo>
                <a:lnTo>
                  <a:pt x="1814" y="204787"/>
                </a:lnTo>
                <a:lnTo>
                  <a:pt x="7887" y="198169"/>
                </a:lnTo>
                <a:lnTo>
                  <a:pt x="10086" y="196595"/>
                </a:lnTo>
                <a:lnTo>
                  <a:pt x="11938" y="196322"/>
                </a:lnTo>
                <a:lnTo>
                  <a:pt x="11080" y="194198"/>
                </a:lnTo>
                <a:lnTo>
                  <a:pt x="10364" y="192171"/>
                </a:lnTo>
                <a:lnTo>
                  <a:pt x="9873" y="190298"/>
                </a:lnTo>
                <a:lnTo>
                  <a:pt x="11599" y="169946"/>
                </a:lnTo>
                <a:lnTo>
                  <a:pt x="19582" y="149253"/>
                </a:lnTo>
                <a:lnTo>
                  <a:pt x="31014" y="129378"/>
                </a:lnTo>
                <a:lnTo>
                  <a:pt x="53089" y="96778"/>
                </a:lnTo>
                <a:lnTo>
                  <a:pt x="57222" y="90373"/>
                </a:lnTo>
                <a:lnTo>
                  <a:pt x="79138" y="56128"/>
                </a:lnTo>
                <a:lnTo>
                  <a:pt x="93091" y="28746"/>
                </a:lnTo>
                <a:lnTo>
                  <a:pt x="94887" y="25359"/>
                </a:lnTo>
                <a:lnTo>
                  <a:pt x="94697" y="23692"/>
                </a:lnTo>
                <a:lnTo>
                  <a:pt x="95635" y="21256"/>
                </a:lnTo>
                <a:lnTo>
                  <a:pt x="97096" y="19178"/>
                </a:lnTo>
                <a:lnTo>
                  <a:pt x="98176" y="18378"/>
                </a:lnTo>
                <a:lnTo>
                  <a:pt x="100284" y="16742"/>
                </a:lnTo>
                <a:lnTo>
                  <a:pt x="101810" y="14708"/>
                </a:lnTo>
                <a:lnTo>
                  <a:pt x="103570" y="12834"/>
                </a:lnTo>
                <a:lnTo>
                  <a:pt x="109269" y="7499"/>
                </a:lnTo>
                <a:lnTo>
                  <a:pt x="112927" y="8459"/>
                </a:lnTo>
                <a:lnTo>
                  <a:pt x="116919" y="11186"/>
                </a:lnTo>
                <a:lnTo>
                  <a:pt x="118043" y="10416"/>
                </a:lnTo>
                <a:lnTo>
                  <a:pt x="119292" y="9731"/>
                </a:lnTo>
                <a:lnTo>
                  <a:pt x="119961" y="10188"/>
                </a:lnTo>
                <a:lnTo>
                  <a:pt x="131812" y="7516"/>
                </a:lnTo>
                <a:lnTo>
                  <a:pt x="143316" y="6146"/>
                </a:lnTo>
                <a:lnTo>
                  <a:pt x="155742" y="3867"/>
                </a:lnTo>
                <a:lnTo>
                  <a:pt x="174078" y="2549"/>
                </a:lnTo>
                <a:lnTo>
                  <a:pt x="180677" y="2443"/>
                </a:lnTo>
                <a:lnTo>
                  <a:pt x="187948" y="1257"/>
                </a:lnTo>
                <a:lnTo>
                  <a:pt x="195114" y="0"/>
                </a:lnTo>
                <a:lnTo>
                  <a:pt x="205550" y="976"/>
                </a:lnTo>
                <a:lnTo>
                  <a:pt x="215504" y="3160"/>
                </a:lnTo>
                <a:lnTo>
                  <a:pt x="242443" y="21560"/>
                </a:lnTo>
                <a:lnTo>
                  <a:pt x="288383" y="48323"/>
                </a:lnTo>
                <a:lnTo>
                  <a:pt x="320087" y="63826"/>
                </a:lnTo>
                <a:lnTo>
                  <a:pt x="335419" y="72760"/>
                </a:lnTo>
                <a:lnTo>
                  <a:pt x="351571" y="80716"/>
                </a:lnTo>
                <a:lnTo>
                  <a:pt x="373525" y="95711"/>
                </a:lnTo>
                <a:lnTo>
                  <a:pt x="375431" y="101627"/>
                </a:lnTo>
                <a:lnTo>
                  <a:pt x="370798" y="112304"/>
                </a:lnTo>
                <a:lnTo>
                  <a:pt x="367972" y="114987"/>
                </a:lnTo>
                <a:lnTo>
                  <a:pt x="364103" y="116959"/>
                </a:lnTo>
                <a:lnTo>
                  <a:pt x="364190" y="118556"/>
                </a:lnTo>
                <a:lnTo>
                  <a:pt x="364887" y="119033"/>
                </a:lnTo>
                <a:lnTo>
                  <a:pt x="364635" y="123474"/>
                </a:lnTo>
                <a:lnTo>
                  <a:pt x="362757" y="126805"/>
                </a:lnTo>
                <a:lnTo>
                  <a:pt x="361636" y="127577"/>
                </a:lnTo>
                <a:lnTo>
                  <a:pt x="328017" y="104616"/>
                </a:lnTo>
                <a:lnTo>
                  <a:pt x="321462" y="101676"/>
                </a:lnTo>
                <a:lnTo>
                  <a:pt x="309141" y="94799"/>
                </a:lnTo>
                <a:lnTo>
                  <a:pt x="284672" y="82700"/>
                </a:lnTo>
                <a:lnTo>
                  <a:pt x="266472" y="73345"/>
                </a:lnTo>
                <a:lnTo>
                  <a:pt x="231279" y="52384"/>
                </a:lnTo>
                <a:lnTo>
                  <a:pt x="198916" y="30280"/>
                </a:lnTo>
                <a:lnTo>
                  <a:pt x="181461" y="32199"/>
                </a:lnTo>
                <a:lnTo>
                  <a:pt x="176281" y="31737"/>
                </a:lnTo>
                <a:lnTo>
                  <a:pt x="169265" y="31559"/>
                </a:lnTo>
                <a:lnTo>
                  <a:pt x="200560" y="52934"/>
                </a:lnTo>
                <a:lnTo>
                  <a:pt x="238252" y="87906"/>
                </a:lnTo>
                <a:lnTo>
                  <a:pt x="249804" y="100410"/>
                </a:lnTo>
                <a:lnTo>
                  <a:pt x="264786" y="115257"/>
                </a:lnTo>
                <a:lnTo>
                  <a:pt x="306464" y="143723"/>
                </a:lnTo>
                <a:lnTo>
                  <a:pt x="301002" y="147683"/>
                </a:lnTo>
                <a:lnTo>
                  <a:pt x="294284" y="150784"/>
                </a:lnTo>
                <a:lnTo>
                  <a:pt x="147519" y="50542"/>
                </a:lnTo>
                <a:lnTo>
                  <a:pt x="132871" y="43613"/>
                </a:lnTo>
                <a:lnTo>
                  <a:pt x="118761" y="38590"/>
                </a:lnTo>
                <a:lnTo>
                  <a:pt x="113857" y="52157"/>
                </a:lnTo>
                <a:lnTo>
                  <a:pt x="107680" y="64856"/>
                </a:lnTo>
                <a:lnTo>
                  <a:pt x="99929" y="78017"/>
                </a:lnTo>
                <a:lnTo>
                  <a:pt x="91078" y="91965"/>
                </a:lnTo>
                <a:lnTo>
                  <a:pt x="87651" y="97315"/>
                </a:lnTo>
                <a:lnTo>
                  <a:pt x="82410" y="106039"/>
                </a:lnTo>
                <a:lnTo>
                  <a:pt x="57909" y="146209"/>
                </a:lnTo>
                <a:lnTo>
                  <a:pt x="47446" y="168284"/>
                </a:lnTo>
                <a:lnTo>
                  <a:pt x="44488" y="175491"/>
                </a:lnTo>
                <a:lnTo>
                  <a:pt x="26128" y="199863"/>
                </a:lnTo>
                <a:lnTo>
                  <a:pt x="26558" y="200156"/>
                </a:lnTo>
                <a:lnTo>
                  <a:pt x="30269" y="205766"/>
                </a:lnTo>
                <a:lnTo>
                  <a:pt x="34859" y="211977"/>
                </a:lnTo>
                <a:lnTo>
                  <a:pt x="180465" y="311428"/>
                </a:lnTo>
                <a:lnTo>
                  <a:pt x="178434" y="311579"/>
                </a:lnTo>
                <a:lnTo>
                  <a:pt x="163836" y="312374"/>
                </a:lnTo>
                <a:lnTo>
                  <a:pt x="149510" y="311817"/>
                </a:lnTo>
                <a:lnTo>
                  <a:pt x="140272" y="305507"/>
                </a:lnTo>
                <a:lnTo>
                  <a:pt x="119942" y="297773"/>
                </a:lnTo>
                <a:lnTo>
                  <a:pt x="88000" y="283647"/>
                </a:lnTo>
                <a:lnTo>
                  <a:pt x="52377" y="265467"/>
                </a:lnTo>
                <a:close/>
              </a:path>
              <a:path w="375919" h="312419">
                <a:moveTo>
                  <a:pt x="306464" y="143723"/>
                </a:moveTo>
                <a:lnTo>
                  <a:pt x="264786" y="115257"/>
                </a:lnTo>
                <a:lnTo>
                  <a:pt x="272643" y="114471"/>
                </a:lnTo>
                <a:lnTo>
                  <a:pt x="302214" y="108523"/>
                </a:lnTo>
                <a:lnTo>
                  <a:pt x="310409" y="107969"/>
                </a:lnTo>
                <a:lnTo>
                  <a:pt x="323098" y="105869"/>
                </a:lnTo>
                <a:lnTo>
                  <a:pt x="328017" y="104616"/>
                </a:lnTo>
                <a:lnTo>
                  <a:pt x="361636" y="127577"/>
                </a:lnTo>
                <a:lnTo>
                  <a:pt x="356030" y="131438"/>
                </a:lnTo>
                <a:lnTo>
                  <a:pt x="350329" y="133696"/>
                </a:lnTo>
                <a:lnTo>
                  <a:pt x="343038" y="134869"/>
                </a:lnTo>
                <a:lnTo>
                  <a:pt x="343186" y="134970"/>
                </a:lnTo>
                <a:lnTo>
                  <a:pt x="342587" y="136098"/>
                </a:lnTo>
                <a:lnTo>
                  <a:pt x="335214" y="151056"/>
                </a:lnTo>
                <a:lnTo>
                  <a:pt x="333194" y="154290"/>
                </a:lnTo>
                <a:lnTo>
                  <a:pt x="311925" y="139763"/>
                </a:lnTo>
                <a:lnTo>
                  <a:pt x="306464" y="143723"/>
                </a:lnTo>
                <a:close/>
              </a:path>
              <a:path w="375919" h="312419">
                <a:moveTo>
                  <a:pt x="216465" y="43804"/>
                </a:moveTo>
                <a:lnTo>
                  <a:pt x="209953" y="37818"/>
                </a:lnTo>
                <a:lnTo>
                  <a:pt x="224311" y="47625"/>
                </a:lnTo>
                <a:lnTo>
                  <a:pt x="216465" y="43804"/>
                </a:lnTo>
                <a:close/>
              </a:path>
              <a:path w="375919" h="312419">
                <a:moveTo>
                  <a:pt x="300183" y="200951"/>
                </a:moveTo>
                <a:lnTo>
                  <a:pt x="253155" y="168831"/>
                </a:lnTo>
                <a:lnTo>
                  <a:pt x="254404" y="168146"/>
                </a:lnTo>
                <a:lnTo>
                  <a:pt x="263244" y="166494"/>
                </a:lnTo>
                <a:lnTo>
                  <a:pt x="273184" y="164056"/>
                </a:lnTo>
                <a:lnTo>
                  <a:pt x="282828" y="162953"/>
                </a:lnTo>
                <a:lnTo>
                  <a:pt x="292927" y="162161"/>
                </a:lnTo>
                <a:lnTo>
                  <a:pt x="297555" y="156093"/>
                </a:lnTo>
                <a:lnTo>
                  <a:pt x="301629" y="151186"/>
                </a:lnTo>
                <a:lnTo>
                  <a:pt x="306639" y="145381"/>
                </a:lnTo>
                <a:lnTo>
                  <a:pt x="311925" y="139763"/>
                </a:lnTo>
                <a:lnTo>
                  <a:pt x="333194" y="154290"/>
                </a:lnTo>
                <a:lnTo>
                  <a:pt x="326460" y="165070"/>
                </a:lnTo>
                <a:lnTo>
                  <a:pt x="319914" y="174441"/>
                </a:lnTo>
                <a:lnTo>
                  <a:pt x="316244" y="179624"/>
                </a:lnTo>
                <a:lnTo>
                  <a:pt x="304805" y="194881"/>
                </a:lnTo>
                <a:lnTo>
                  <a:pt x="300183" y="200951"/>
                </a:lnTo>
                <a:close/>
              </a:path>
              <a:path w="375919" h="312419">
                <a:moveTo>
                  <a:pt x="213630" y="164904"/>
                </a:moveTo>
                <a:lnTo>
                  <a:pt x="212764" y="164313"/>
                </a:lnTo>
                <a:lnTo>
                  <a:pt x="208865" y="160112"/>
                </a:lnTo>
                <a:lnTo>
                  <a:pt x="208018" y="154919"/>
                </a:lnTo>
                <a:lnTo>
                  <a:pt x="209956" y="151629"/>
                </a:lnTo>
                <a:lnTo>
                  <a:pt x="214787" y="145701"/>
                </a:lnTo>
                <a:lnTo>
                  <a:pt x="221050" y="140751"/>
                </a:lnTo>
                <a:lnTo>
                  <a:pt x="226760" y="138499"/>
                </a:lnTo>
                <a:lnTo>
                  <a:pt x="232796" y="136470"/>
                </a:lnTo>
                <a:lnTo>
                  <a:pt x="236519" y="129785"/>
                </a:lnTo>
                <a:lnTo>
                  <a:pt x="223386" y="116201"/>
                </a:lnTo>
                <a:lnTo>
                  <a:pt x="209531" y="100586"/>
                </a:lnTo>
                <a:lnTo>
                  <a:pt x="194071" y="85413"/>
                </a:lnTo>
                <a:lnTo>
                  <a:pt x="177555" y="71056"/>
                </a:lnTo>
                <a:lnTo>
                  <a:pt x="294284" y="150784"/>
                </a:lnTo>
                <a:lnTo>
                  <a:pt x="288909" y="153264"/>
                </a:lnTo>
                <a:lnTo>
                  <a:pt x="277241" y="156061"/>
                </a:lnTo>
                <a:lnTo>
                  <a:pt x="265447" y="158771"/>
                </a:lnTo>
                <a:lnTo>
                  <a:pt x="262528" y="159853"/>
                </a:lnTo>
                <a:lnTo>
                  <a:pt x="257332" y="160918"/>
                </a:lnTo>
                <a:lnTo>
                  <a:pt x="255033" y="165500"/>
                </a:lnTo>
                <a:lnTo>
                  <a:pt x="253155" y="168831"/>
                </a:lnTo>
                <a:lnTo>
                  <a:pt x="300183" y="200951"/>
                </a:lnTo>
                <a:lnTo>
                  <a:pt x="294144" y="209130"/>
                </a:lnTo>
                <a:lnTo>
                  <a:pt x="289706" y="215327"/>
                </a:lnTo>
                <a:lnTo>
                  <a:pt x="215702" y="164781"/>
                </a:lnTo>
                <a:lnTo>
                  <a:pt x="213630" y="164904"/>
                </a:lnTo>
                <a:close/>
              </a:path>
              <a:path w="375919" h="312419">
                <a:moveTo>
                  <a:pt x="180465" y="311428"/>
                </a:moveTo>
                <a:lnTo>
                  <a:pt x="61904" y="230450"/>
                </a:lnTo>
                <a:lnTo>
                  <a:pt x="72450" y="236114"/>
                </a:lnTo>
                <a:lnTo>
                  <a:pt x="86476" y="242619"/>
                </a:lnTo>
                <a:lnTo>
                  <a:pt x="120346" y="259600"/>
                </a:lnTo>
                <a:lnTo>
                  <a:pt x="136904" y="266296"/>
                </a:lnTo>
                <a:lnTo>
                  <a:pt x="152138" y="273625"/>
                </a:lnTo>
                <a:lnTo>
                  <a:pt x="153544" y="269971"/>
                </a:lnTo>
                <a:lnTo>
                  <a:pt x="154917" y="267833"/>
                </a:lnTo>
                <a:lnTo>
                  <a:pt x="156999" y="266179"/>
                </a:lnTo>
                <a:lnTo>
                  <a:pt x="164130" y="254132"/>
                </a:lnTo>
                <a:lnTo>
                  <a:pt x="203240" y="188567"/>
                </a:lnTo>
                <a:lnTo>
                  <a:pt x="208440" y="179815"/>
                </a:lnTo>
                <a:lnTo>
                  <a:pt x="216715" y="165474"/>
                </a:lnTo>
                <a:lnTo>
                  <a:pt x="289706" y="215327"/>
                </a:lnTo>
                <a:lnTo>
                  <a:pt x="284009" y="223740"/>
                </a:lnTo>
                <a:lnTo>
                  <a:pt x="276487" y="235520"/>
                </a:lnTo>
                <a:lnTo>
                  <a:pt x="274537" y="238802"/>
                </a:lnTo>
                <a:lnTo>
                  <a:pt x="249879" y="221960"/>
                </a:lnTo>
                <a:lnTo>
                  <a:pt x="233361" y="229134"/>
                </a:lnTo>
                <a:lnTo>
                  <a:pt x="230098" y="229981"/>
                </a:lnTo>
                <a:lnTo>
                  <a:pt x="265762" y="254340"/>
                </a:lnTo>
                <a:lnTo>
                  <a:pt x="262187" y="261125"/>
                </a:lnTo>
                <a:lnTo>
                  <a:pt x="257105" y="273034"/>
                </a:lnTo>
                <a:lnTo>
                  <a:pt x="231534" y="255569"/>
                </a:lnTo>
                <a:lnTo>
                  <a:pt x="200070" y="263300"/>
                </a:lnTo>
                <a:lnTo>
                  <a:pt x="260391" y="304500"/>
                </a:lnTo>
                <a:lnTo>
                  <a:pt x="259480" y="305416"/>
                </a:lnTo>
                <a:lnTo>
                  <a:pt x="239024" y="305285"/>
                </a:lnTo>
                <a:lnTo>
                  <a:pt x="229515" y="306481"/>
                </a:lnTo>
                <a:lnTo>
                  <a:pt x="222630" y="306392"/>
                </a:lnTo>
                <a:lnTo>
                  <a:pt x="214991" y="307326"/>
                </a:lnTo>
                <a:lnTo>
                  <a:pt x="207282" y="308213"/>
                </a:lnTo>
                <a:lnTo>
                  <a:pt x="192655" y="310526"/>
                </a:lnTo>
                <a:lnTo>
                  <a:pt x="180465" y="311428"/>
                </a:lnTo>
                <a:close/>
              </a:path>
              <a:path w="375919" h="312419">
                <a:moveTo>
                  <a:pt x="265762" y="254340"/>
                </a:moveTo>
                <a:lnTo>
                  <a:pt x="230098" y="229981"/>
                </a:lnTo>
                <a:lnTo>
                  <a:pt x="232315" y="229957"/>
                </a:lnTo>
                <a:lnTo>
                  <a:pt x="242455" y="230731"/>
                </a:lnTo>
                <a:lnTo>
                  <a:pt x="243085" y="231161"/>
                </a:lnTo>
                <a:lnTo>
                  <a:pt x="244447" y="230554"/>
                </a:lnTo>
                <a:lnTo>
                  <a:pt x="245729" y="228353"/>
                </a:lnTo>
                <a:lnTo>
                  <a:pt x="247781" y="225141"/>
                </a:lnTo>
                <a:lnTo>
                  <a:pt x="249879" y="221960"/>
                </a:lnTo>
                <a:lnTo>
                  <a:pt x="274537" y="238802"/>
                </a:lnTo>
                <a:lnTo>
                  <a:pt x="269338" y="247555"/>
                </a:lnTo>
                <a:lnTo>
                  <a:pt x="265762" y="254340"/>
                </a:lnTo>
                <a:close/>
              </a:path>
              <a:path w="375919" h="312419">
                <a:moveTo>
                  <a:pt x="265854" y="299003"/>
                </a:moveTo>
                <a:lnTo>
                  <a:pt x="226653" y="272229"/>
                </a:lnTo>
                <a:lnTo>
                  <a:pt x="227704" y="266795"/>
                </a:lnTo>
                <a:lnTo>
                  <a:pt x="229103" y="261598"/>
                </a:lnTo>
                <a:lnTo>
                  <a:pt x="231534" y="255569"/>
                </a:lnTo>
                <a:lnTo>
                  <a:pt x="257105" y="273034"/>
                </a:lnTo>
                <a:lnTo>
                  <a:pt x="256088" y="275416"/>
                </a:lnTo>
                <a:lnTo>
                  <a:pt x="255665" y="276665"/>
                </a:lnTo>
                <a:lnTo>
                  <a:pt x="255094" y="277813"/>
                </a:lnTo>
                <a:lnTo>
                  <a:pt x="268387" y="286892"/>
                </a:lnTo>
                <a:lnTo>
                  <a:pt x="270407" y="289810"/>
                </a:lnTo>
                <a:lnTo>
                  <a:pt x="269495" y="295339"/>
                </a:lnTo>
                <a:lnTo>
                  <a:pt x="265854" y="299003"/>
                </a:lnTo>
                <a:close/>
              </a:path>
              <a:path w="375919" h="312419">
                <a:moveTo>
                  <a:pt x="268387" y="286892"/>
                </a:moveTo>
                <a:lnTo>
                  <a:pt x="255094" y="277813"/>
                </a:lnTo>
                <a:lnTo>
                  <a:pt x="258274" y="278446"/>
                </a:lnTo>
                <a:lnTo>
                  <a:pt x="266367" y="283974"/>
                </a:lnTo>
                <a:lnTo>
                  <a:pt x="268387" y="286892"/>
                </a:lnTo>
                <a:close/>
              </a:path>
              <a:path w="375919" h="312419">
                <a:moveTo>
                  <a:pt x="260391" y="304500"/>
                </a:moveTo>
                <a:lnTo>
                  <a:pt x="200070" y="263300"/>
                </a:lnTo>
                <a:lnTo>
                  <a:pt x="204515" y="263260"/>
                </a:lnTo>
                <a:lnTo>
                  <a:pt x="208832" y="263133"/>
                </a:lnTo>
                <a:lnTo>
                  <a:pt x="216618" y="262299"/>
                </a:lnTo>
                <a:lnTo>
                  <a:pt x="224156" y="267447"/>
                </a:lnTo>
                <a:lnTo>
                  <a:pt x="225643" y="270001"/>
                </a:lnTo>
                <a:lnTo>
                  <a:pt x="226653" y="272229"/>
                </a:lnTo>
                <a:lnTo>
                  <a:pt x="265854" y="299003"/>
                </a:lnTo>
                <a:lnTo>
                  <a:pt x="260391" y="304500"/>
                </a:lnTo>
                <a:close/>
              </a:path>
              <a:path w="375919" h="312419">
                <a:moveTo>
                  <a:pt x="147219" y="311790"/>
                </a:moveTo>
                <a:lnTo>
                  <a:pt x="140795" y="307402"/>
                </a:lnTo>
                <a:lnTo>
                  <a:pt x="140272" y="305507"/>
                </a:lnTo>
                <a:lnTo>
                  <a:pt x="149510" y="311817"/>
                </a:lnTo>
                <a:lnTo>
                  <a:pt x="147219" y="311790"/>
                </a:lnTo>
                <a:close/>
              </a:path>
            </a:pathLst>
          </a:custGeom>
          <a:solidFill>
            <a:srgbClr val="0405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9" name="object 7">
            <a:extLst>
              <a:ext uri="{FF2B5EF4-FFF2-40B4-BE49-F238E27FC236}">
                <a16:creationId xmlns:a16="http://schemas.microsoft.com/office/drawing/2014/main" id="{6E10EC2B-A422-7D72-CD28-24B53CCB822F}"/>
              </a:ext>
            </a:extLst>
          </p:cNvPr>
          <p:cNvSpPr>
            <a:spLocks/>
          </p:cNvSpPr>
          <p:nvPr/>
        </p:nvSpPr>
        <p:spPr bwMode="auto">
          <a:xfrm>
            <a:off x="4116388" y="1243013"/>
            <a:ext cx="2809875" cy="1308100"/>
          </a:xfrm>
          <a:custGeom>
            <a:avLst/>
            <a:gdLst>
              <a:gd name="T0" fmla="*/ 1307903 w 2809240"/>
              <a:gd name="T1" fmla="*/ 1138317 h 1307464"/>
              <a:gd name="T2" fmla="*/ 1358001 w 2809240"/>
              <a:gd name="T3" fmla="*/ 924935 h 1307464"/>
              <a:gd name="T4" fmla="*/ 1378972 w 2809240"/>
              <a:gd name="T5" fmla="*/ 737823 h 1307464"/>
              <a:gd name="T6" fmla="*/ 1429278 w 2809240"/>
              <a:gd name="T7" fmla="*/ 493338 h 1307464"/>
              <a:gd name="T8" fmla="*/ 1470114 w 2809240"/>
              <a:gd name="T9" fmla="*/ 277825 h 1307464"/>
              <a:gd name="T10" fmla="*/ 1481078 w 2809240"/>
              <a:gd name="T11" fmla="*/ 138689 h 1307464"/>
              <a:gd name="T12" fmla="*/ 1416681 w 2809240"/>
              <a:gd name="T13" fmla="*/ 235734 h 1307464"/>
              <a:gd name="T14" fmla="*/ 1336142 w 2809240"/>
              <a:gd name="T15" fmla="*/ 421415 h 1307464"/>
              <a:gd name="T16" fmla="*/ 1272573 w 2809240"/>
              <a:gd name="T17" fmla="*/ 581114 h 1307464"/>
              <a:gd name="T18" fmla="*/ 1119845 w 2809240"/>
              <a:gd name="T19" fmla="*/ 725811 h 1307464"/>
              <a:gd name="T20" fmla="*/ 1007693 w 2809240"/>
              <a:gd name="T21" fmla="*/ 639942 h 1307464"/>
              <a:gd name="T22" fmla="*/ 915364 w 2809240"/>
              <a:gd name="T23" fmla="*/ 577552 h 1307464"/>
              <a:gd name="T24" fmla="*/ 847972 w 2809240"/>
              <a:gd name="T25" fmla="*/ 629175 h 1307464"/>
              <a:gd name="T26" fmla="*/ 742603 w 2809240"/>
              <a:gd name="T27" fmla="*/ 638696 h 1307464"/>
              <a:gd name="T28" fmla="*/ 611492 w 2809240"/>
              <a:gd name="T29" fmla="*/ 592155 h 1307464"/>
              <a:gd name="T30" fmla="*/ 425521 w 2809240"/>
              <a:gd name="T31" fmla="*/ 531726 h 1307464"/>
              <a:gd name="T32" fmla="*/ 250594 w 2809240"/>
              <a:gd name="T33" fmla="*/ 491128 h 1307464"/>
              <a:gd name="T34" fmla="*/ 68768 w 2809240"/>
              <a:gd name="T35" fmla="*/ 431205 h 1307464"/>
              <a:gd name="T36" fmla="*/ 0 w 2809240"/>
              <a:gd name="T37" fmla="*/ 406054 h 1307464"/>
              <a:gd name="T38" fmla="*/ 125217 w 2809240"/>
              <a:gd name="T39" fmla="*/ 411259 h 1307464"/>
              <a:gd name="T40" fmla="*/ 279143 w 2809240"/>
              <a:gd name="T41" fmla="*/ 456250 h 1307464"/>
              <a:gd name="T42" fmla="*/ 434573 w 2809240"/>
              <a:gd name="T43" fmla="*/ 491242 h 1307464"/>
              <a:gd name="T44" fmla="*/ 624368 w 2809240"/>
              <a:gd name="T45" fmla="*/ 552484 h 1307464"/>
              <a:gd name="T46" fmla="*/ 777622 w 2809240"/>
              <a:gd name="T47" fmla="*/ 600941 h 1307464"/>
              <a:gd name="T48" fmla="*/ 908153 w 2809240"/>
              <a:gd name="T49" fmla="*/ 532126 h 1307464"/>
              <a:gd name="T50" fmla="*/ 1018700 w 2809240"/>
              <a:gd name="T51" fmla="*/ 565974 h 1307464"/>
              <a:gd name="T52" fmla="*/ 1078553 w 2809240"/>
              <a:gd name="T53" fmla="*/ 670851 h 1307464"/>
              <a:gd name="T54" fmla="*/ 1221947 w 2809240"/>
              <a:gd name="T55" fmla="*/ 581167 h 1307464"/>
              <a:gd name="T56" fmla="*/ 1310289 w 2809240"/>
              <a:gd name="T57" fmla="*/ 363981 h 1307464"/>
              <a:gd name="T58" fmla="*/ 1399313 w 2809240"/>
              <a:gd name="T59" fmla="*/ 169052 h 1307464"/>
              <a:gd name="T60" fmla="*/ 1511967 w 2809240"/>
              <a:gd name="T61" fmla="*/ 5830 h 1307464"/>
              <a:gd name="T62" fmla="*/ 1549125 w 2809240"/>
              <a:gd name="T63" fmla="*/ 27112 h 1307464"/>
              <a:gd name="T64" fmla="*/ 1518948 w 2809240"/>
              <a:gd name="T65" fmla="*/ 210183 h 1307464"/>
              <a:gd name="T66" fmla="*/ 1489069 w 2809240"/>
              <a:gd name="T67" fmla="*/ 425056 h 1307464"/>
              <a:gd name="T68" fmla="*/ 1445676 w 2809240"/>
              <a:gd name="T69" fmla="*/ 628552 h 1307464"/>
              <a:gd name="T70" fmla="*/ 1416088 w 2809240"/>
              <a:gd name="T71" fmla="*/ 822127 h 1307464"/>
              <a:gd name="T72" fmla="*/ 1389737 w 2809240"/>
              <a:gd name="T73" fmla="*/ 1010854 h 1307464"/>
              <a:gd name="T74" fmla="*/ 1419024 w 2809240"/>
              <a:gd name="T75" fmla="*/ 944734 h 1307464"/>
              <a:gd name="T76" fmla="*/ 1493779 w 2809240"/>
              <a:gd name="T77" fmla="*/ 748122 h 1307464"/>
              <a:gd name="T78" fmla="*/ 1599954 w 2809240"/>
              <a:gd name="T79" fmla="*/ 752076 h 1307464"/>
              <a:gd name="T80" fmla="*/ 1682205 w 2809240"/>
              <a:gd name="T81" fmla="*/ 863873 h 1307464"/>
              <a:gd name="T82" fmla="*/ 1896202 w 2809240"/>
              <a:gd name="T83" fmla="*/ 929446 h 1307464"/>
              <a:gd name="T84" fmla="*/ 2084658 w 2809240"/>
              <a:gd name="T85" fmla="*/ 1028349 h 1307464"/>
              <a:gd name="T86" fmla="*/ 2279300 w 2809240"/>
              <a:gd name="T87" fmla="*/ 1084744 h 1307464"/>
              <a:gd name="T88" fmla="*/ 2474517 w 2809240"/>
              <a:gd name="T89" fmla="*/ 1133362 h 1307464"/>
              <a:gd name="T90" fmla="*/ 2662652 w 2809240"/>
              <a:gd name="T91" fmla="*/ 1193776 h 1307464"/>
              <a:gd name="T92" fmla="*/ 2791825 w 2809240"/>
              <a:gd name="T93" fmla="*/ 1249438 h 1307464"/>
              <a:gd name="T94" fmla="*/ 2765384 w 2809240"/>
              <a:gd name="T95" fmla="*/ 1297025 h 1307464"/>
              <a:gd name="T96" fmla="*/ 2695276 w 2809240"/>
              <a:gd name="T97" fmla="*/ 1258999 h 1307464"/>
              <a:gd name="T98" fmla="*/ 2502518 w 2809240"/>
              <a:gd name="T99" fmla="*/ 1193475 h 1307464"/>
              <a:gd name="T100" fmla="*/ 2244655 w 2809240"/>
              <a:gd name="T101" fmla="*/ 1126842 h 1307464"/>
              <a:gd name="T102" fmla="*/ 2034500 w 2809240"/>
              <a:gd name="T103" fmla="*/ 1059304 h 1307464"/>
              <a:gd name="T104" fmla="*/ 1893104 w 2809240"/>
              <a:gd name="T105" fmla="*/ 981510 h 1307464"/>
              <a:gd name="T106" fmla="*/ 1694960 w 2809240"/>
              <a:gd name="T107" fmla="*/ 919099 h 1307464"/>
              <a:gd name="T108" fmla="*/ 1576489 w 2809240"/>
              <a:gd name="T109" fmla="*/ 810449 h 1307464"/>
              <a:gd name="T110" fmla="*/ 1551061 w 2809240"/>
              <a:gd name="T111" fmla="*/ 767101 h 1307464"/>
              <a:gd name="T112" fmla="*/ 1498685 w 2809240"/>
              <a:gd name="T113" fmla="*/ 858444 h 1307464"/>
              <a:gd name="T114" fmla="*/ 1432645 w 2809240"/>
              <a:gd name="T115" fmla="*/ 1050594 h 1307464"/>
              <a:gd name="T116" fmla="*/ 1338437 w 2809240"/>
              <a:gd name="T117" fmla="*/ 1212115 h 130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9240" h="1307464">
                <a:moveTo>
                  <a:pt x="1310358" y="1217300"/>
                </a:moveTo>
                <a:lnTo>
                  <a:pt x="1299811" y="1207550"/>
                </a:lnTo>
                <a:lnTo>
                  <a:pt x="1297241" y="1192095"/>
                </a:lnTo>
                <a:lnTo>
                  <a:pt x="1307903" y="1138317"/>
                </a:lnTo>
                <a:lnTo>
                  <a:pt x="1321234" y="1085151"/>
                </a:lnTo>
                <a:lnTo>
                  <a:pt x="1335310" y="1032158"/>
                </a:lnTo>
                <a:lnTo>
                  <a:pt x="1348207" y="978899"/>
                </a:lnTo>
                <a:lnTo>
                  <a:pt x="1358001" y="924935"/>
                </a:lnTo>
                <a:lnTo>
                  <a:pt x="1363663" y="878172"/>
                </a:lnTo>
                <a:lnTo>
                  <a:pt x="1368331" y="831324"/>
                </a:lnTo>
                <a:lnTo>
                  <a:pt x="1373077" y="784504"/>
                </a:lnTo>
                <a:lnTo>
                  <a:pt x="1378972" y="737823"/>
                </a:lnTo>
                <a:lnTo>
                  <a:pt x="1387088" y="691391"/>
                </a:lnTo>
                <a:lnTo>
                  <a:pt x="1397469" y="641843"/>
                </a:lnTo>
                <a:lnTo>
                  <a:pt x="1408020" y="592330"/>
                </a:lnTo>
                <a:lnTo>
                  <a:pt x="1429278" y="493338"/>
                </a:lnTo>
                <a:lnTo>
                  <a:pt x="1439810" y="443821"/>
                </a:lnTo>
                <a:lnTo>
                  <a:pt x="1451303" y="388540"/>
                </a:lnTo>
                <a:lnTo>
                  <a:pt x="1461728" y="333334"/>
                </a:lnTo>
                <a:lnTo>
                  <a:pt x="1470114" y="277825"/>
                </a:lnTo>
                <a:lnTo>
                  <a:pt x="1475494" y="221636"/>
                </a:lnTo>
                <a:lnTo>
                  <a:pt x="1477141" y="194144"/>
                </a:lnTo>
                <a:lnTo>
                  <a:pt x="1478886" y="166448"/>
                </a:lnTo>
                <a:lnTo>
                  <a:pt x="1481078" y="138689"/>
                </a:lnTo>
                <a:lnTo>
                  <a:pt x="1484063" y="111007"/>
                </a:lnTo>
                <a:lnTo>
                  <a:pt x="1459365" y="151254"/>
                </a:lnTo>
                <a:lnTo>
                  <a:pt x="1437092" y="193034"/>
                </a:lnTo>
                <a:lnTo>
                  <a:pt x="1416681" y="235734"/>
                </a:lnTo>
                <a:lnTo>
                  <a:pt x="1397570" y="278743"/>
                </a:lnTo>
                <a:lnTo>
                  <a:pt x="1376812" y="326171"/>
                </a:lnTo>
                <a:lnTo>
                  <a:pt x="1356141" y="373657"/>
                </a:lnTo>
                <a:lnTo>
                  <a:pt x="1336142" y="421415"/>
                </a:lnTo>
                <a:lnTo>
                  <a:pt x="1317399" y="469662"/>
                </a:lnTo>
                <a:lnTo>
                  <a:pt x="1303376" y="507184"/>
                </a:lnTo>
                <a:lnTo>
                  <a:pt x="1288631" y="544434"/>
                </a:lnTo>
                <a:lnTo>
                  <a:pt x="1272573" y="581114"/>
                </a:lnTo>
                <a:lnTo>
                  <a:pt x="1254610" y="616923"/>
                </a:lnTo>
                <a:lnTo>
                  <a:pt x="1214722" y="675888"/>
                </a:lnTo>
                <a:lnTo>
                  <a:pt x="1158300" y="718047"/>
                </a:lnTo>
                <a:lnTo>
                  <a:pt x="1119845" y="725811"/>
                </a:lnTo>
                <a:lnTo>
                  <a:pt x="1082146" y="719716"/>
                </a:lnTo>
                <a:lnTo>
                  <a:pt x="1048476" y="701351"/>
                </a:lnTo>
                <a:lnTo>
                  <a:pt x="1022105" y="672301"/>
                </a:lnTo>
                <a:lnTo>
                  <a:pt x="1007693" y="639942"/>
                </a:lnTo>
                <a:lnTo>
                  <a:pt x="990797" y="600157"/>
                </a:lnTo>
                <a:lnTo>
                  <a:pt x="967165" y="570380"/>
                </a:lnTo>
                <a:lnTo>
                  <a:pt x="932544" y="568049"/>
                </a:lnTo>
                <a:lnTo>
                  <a:pt x="915364" y="577552"/>
                </a:lnTo>
                <a:lnTo>
                  <a:pt x="899519" y="589893"/>
                </a:lnTo>
                <a:lnTo>
                  <a:pt x="884355" y="603276"/>
                </a:lnTo>
                <a:lnTo>
                  <a:pt x="869217" y="615902"/>
                </a:lnTo>
                <a:lnTo>
                  <a:pt x="847972" y="629175"/>
                </a:lnTo>
                <a:lnTo>
                  <a:pt x="824961" y="638273"/>
                </a:lnTo>
                <a:lnTo>
                  <a:pt x="800667" y="643124"/>
                </a:lnTo>
                <a:lnTo>
                  <a:pt x="775571" y="643656"/>
                </a:lnTo>
                <a:lnTo>
                  <a:pt x="742603" y="638696"/>
                </a:lnTo>
                <a:lnTo>
                  <a:pt x="710694" y="629449"/>
                </a:lnTo>
                <a:lnTo>
                  <a:pt x="679435" y="617784"/>
                </a:lnTo>
                <a:lnTo>
                  <a:pt x="648420" y="605569"/>
                </a:lnTo>
                <a:lnTo>
                  <a:pt x="611492" y="592155"/>
                </a:lnTo>
                <a:lnTo>
                  <a:pt x="574238" y="579674"/>
                </a:lnTo>
                <a:lnTo>
                  <a:pt x="499424" y="555622"/>
                </a:lnTo>
                <a:lnTo>
                  <a:pt x="462469" y="543512"/>
                </a:lnTo>
                <a:lnTo>
                  <a:pt x="425521" y="531726"/>
                </a:lnTo>
                <a:lnTo>
                  <a:pt x="388321" y="520793"/>
                </a:lnTo>
                <a:lnTo>
                  <a:pt x="350614" y="511246"/>
                </a:lnTo>
                <a:lnTo>
                  <a:pt x="283938" y="497873"/>
                </a:lnTo>
                <a:lnTo>
                  <a:pt x="250594" y="491128"/>
                </a:lnTo>
                <a:lnTo>
                  <a:pt x="191682" y="475370"/>
                </a:lnTo>
                <a:lnTo>
                  <a:pt x="140675" y="457224"/>
                </a:lnTo>
                <a:lnTo>
                  <a:pt x="92548" y="439332"/>
                </a:lnTo>
                <a:lnTo>
                  <a:pt x="68768" y="431205"/>
                </a:lnTo>
                <a:lnTo>
                  <a:pt x="44505" y="425303"/>
                </a:lnTo>
                <a:lnTo>
                  <a:pt x="20310" y="423490"/>
                </a:lnTo>
                <a:lnTo>
                  <a:pt x="6302" y="418320"/>
                </a:lnTo>
                <a:lnTo>
                  <a:pt x="0" y="406054"/>
                </a:lnTo>
                <a:lnTo>
                  <a:pt x="2500" y="393425"/>
                </a:lnTo>
                <a:lnTo>
                  <a:pt x="14901" y="387168"/>
                </a:lnTo>
                <a:lnTo>
                  <a:pt x="71043" y="393925"/>
                </a:lnTo>
                <a:lnTo>
                  <a:pt x="125217" y="411259"/>
                </a:lnTo>
                <a:lnTo>
                  <a:pt x="182429" y="431911"/>
                </a:lnTo>
                <a:lnTo>
                  <a:pt x="211366" y="441266"/>
                </a:lnTo>
                <a:lnTo>
                  <a:pt x="240810" y="448684"/>
                </a:lnTo>
                <a:lnTo>
                  <a:pt x="279143" y="456250"/>
                </a:lnTo>
                <a:lnTo>
                  <a:pt x="317506" y="463599"/>
                </a:lnTo>
                <a:lnTo>
                  <a:pt x="355786" y="471347"/>
                </a:lnTo>
                <a:lnTo>
                  <a:pt x="393868" y="480108"/>
                </a:lnTo>
                <a:lnTo>
                  <a:pt x="434573" y="491242"/>
                </a:lnTo>
                <a:lnTo>
                  <a:pt x="474934" y="503722"/>
                </a:lnTo>
                <a:lnTo>
                  <a:pt x="515118" y="516814"/>
                </a:lnTo>
                <a:lnTo>
                  <a:pt x="589924" y="540900"/>
                </a:lnTo>
                <a:lnTo>
                  <a:pt x="624368" y="552484"/>
                </a:lnTo>
                <a:lnTo>
                  <a:pt x="658607" y="564654"/>
                </a:lnTo>
                <a:lnTo>
                  <a:pt x="719971" y="587890"/>
                </a:lnTo>
                <a:lnTo>
                  <a:pt x="748496" y="596520"/>
                </a:lnTo>
                <a:lnTo>
                  <a:pt x="777622" y="600941"/>
                </a:lnTo>
                <a:lnTo>
                  <a:pt x="806772" y="598674"/>
                </a:lnTo>
                <a:lnTo>
                  <a:pt x="843196" y="581513"/>
                </a:lnTo>
                <a:lnTo>
                  <a:pt x="875150" y="555563"/>
                </a:lnTo>
                <a:lnTo>
                  <a:pt x="908153" y="532126"/>
                </a:lnTo>
                <a:lnTo>
                  <a:pt x="947725" y="522504"/>
                </a:lnTo>
                <a:lnTo>
                  <a:pt x="969092" y="526209"/>
                </a:lnTo>
                <a:lnTo>
                  <a:pt x="988419" y="535482"/>
                </a:lnTo>
                <a:lnTo>
                  <a:pt x="1018700" y="565974"/>
                </a:lnTo>
                <a:lnTo>
                  <a:pt x="1038223" y="607261"/>
                </a:lnTo>
                <a:lnTo>
                  <a:pt x="1046813" y="628498"/>
                </a:lnTo>
                <a:lnTo>
                  <a:pt x="1057330" y="648784"/>
                </a:lnTo>
                <a:lnTo>
                  <a:pt x="1078553" y="670851"/>
                </a:lnTo>
                <a:lnTo>
                  <a:pt x="1105094" y="681203"/>
                </a:lnTo>
                <a:lnTo>
                  <a:pt x="1133465" y="679656"/>
                </a:lnTo>
                <a:lnTo>
                  <a:pt x="1184736" y="641506"/>
                </a:lnTo>
                <a:lnTo>
                  <a:pt x="1221947" y="581167"/>
                </a:lnTo>
                <a:lnTo>
                  <a:pt x="1250566" y="516180"/>
                </a:lnTo>
                <a:lnTo>
                  <a:pt x="1276354" y="448409"/>
                </a:lnTo>
                <a:lnTo>
                  <a:pt x="1289424" y="414581"/>
                </a:lnTo>
                <a:lnTo>
                  <a:pt x="1310289" y="363981"/>
                </a:lnTo>
                <a:lnTo>
                  <a:pt x="1332163" y="313620"/>
                </a:lnTo>
                <a:lnTo>
                  <a:pt x="1354716" y="263552"/>
                </a:lnTo>
                <a:lnTo>
                  <a:pt x="1377617" y="213833"/>
                </a:lnTo>
                <a:lnTo>
                  <a:pt x="1399313" y="169052"/>
                </a:lnTo>
                <a:lnTo>
                  <a:pt x="1423017" y="125216"/>
                </a:lnTo>
                <a:lnTo>
                  <a:pt x="1449307" y="82971"/>
                </a:lnTo>
                <a:lnTo>
                  <a:pt x="1478764" y="42961"/>
                </a:lnTo>
                <a:lnTo>
                  <a:pt x="1511967" y="5830"/>
                </a:lnTo>
                <a:lnTo>
                  <a:pt x="1525040" y="0"/>
                </a:lnTo>
                <a:lnTo>
                  <a:pt x="1539058" y="2985"/>
                </a:lnTo>
                <a:lnTo>
                  <a:pt x="1548821" y="12714"/>
                </a:lnTo>
                <a:lnTo>
                  <a:pt x="1549125" y="27112"/>
                </a:lnTo>
                <a:lnTo>
                  <a:pt x="1535548" y="71466"/>
                </a:lnTo>
                <a:lnTo>
                  <a:pt x="1527110" y="117143"/>
                </a:lnTo>
                <a:lnTo>
                  <a:pt x="1522135" y="163572"/>
                </a:lnTo>
                <a:lnTo>
                  <a:pt x="1518948" y="210183"/>
                </a:lnTo>
                <a:lnTo>
                  <a:pt x="1515874" y="256407"/>
                </a:lnTo>
                <a:lnTo>
                  <a:pt x="1509526" y="313009"/>
                </a:lnTo>
                <a:lnTo>
                  <a:pt x="1500181" y="369170"/>
                </a:lnTo>
                <a:lnTo>
                  <a:pt x="1489069" y="425056"/>
                </a:lnTo>
                <a:lnTo>
                  <a:pt x="1477422" y="480832"/>
                </a:lnTo>
                <a:lnTo>
                  <a:pt x="1466968" y="530038"/>
                </a:lnTo>
                <a:lnTo>
                  <a:pt x="1456225" y="579264"/>
                </a:lnTo>
                <a:lnTo>
                  <a:pt x="1445676" y="628552"/>
                </a:lnTo>
                <a:lnTo>
                  <a:pt x="1435808" y="677942"/>
                </a:lnTo>
                <a:lnTo>
                  <a:pt x="1427103" y="727473"/>
                </a:lnTo>
                <a:lnTo>
                  <a:pt x="1420776" y="774702"/>
                </a:lnTo>
                <a:lnTo>
                  <a:pt x="1416088" y="822127"/>
                </a:lnTo>
                <a:lnTo>
                  <a:pt x="1411820" y="869601"/>
                </a:lnTo>
                <a:lnTo>
                  <a:pt x="1406750" y="916975"/>
                </a:lnTo>
                <a:lnTo>
                  <a:pt x="1399660" y="964102"/>
                </a:lnTo>
                <a:lnTo>
                  <a:pt x="1389737" y="1010854"/>
                </a:lnTo>
                <a:lnTo>
                  <a:pt x="1377926" y="1057164"/>
                </a:lnTo>
                <a:lnTo>
                  <a:pt x="1384693" y="1040354"/>
                </a:lnTo>
                <a:lnTo>
                  <a:pt x="1403295" y="989789"/>
                </a:lnTo>
                <a:lnTo>
                  <a:pt x="1419024" y="944734"/>
                </a:lnTo>
                <a:lnTo>
                  <a:pt x="1450016" y="854711"/>
                </a:lnTo>
                <a:lnTo>
                  <a:pt x="1465125" y="811205"/>
                </a:lnTo>
                <a:lnTo>
                  <a:pt x="1476945" y="780039"/>
                </a:lnTo>
                <a:lnTo>
                  <a:pt x="1493779" y="748122"/>
                </a:lnTo>
                <a:lnTo>
                  <a:pt x="1517264" y="723402"/>
                </a:lnTo>
                <a:lnTo>
                  <a:pt x="1549040" y="713827"/>
                </a:lnTo>
                <a:lnTo>
                  <a:pt x="1578033" y="725275"/>
                </a:lnTo>
                <a:lnTo>
                  <a:pt x="1599954" y="752076"/>
                </a:lnTo>
                <a:lnTo>
                  <a:pt x="1616666" y="784686"/>
                </a:lnTo>
                <a:lnTo>
                  <a:pt x="1630029" y="813559"/>
                </a:lnTo>
                <a:lnTo>
                  <a:pt x="1639787" y="830246"/>
                </a:lnTo>
                <a:lnTo>
                  <a:pt x="1682205" y="863873"/>
                </a:lnTo>
                <a:lnTo>
                  <a:pt x="1735839" y="880907"/>
                </a:lnTo>
                <a:lnTo>
                  <a:pt x="1791349" y="891310"/>
                </a:lnTo>
                <a:lnTo>
                  <a:pt x="1845680" y="906923"/>
                </a:lnTo>
                <a:lnTo>
                  <a:pt x="1896202" y="929446"/>
                </a:lnTo>
                <a:lnTo>
                  <a:pt x="1944816" y="956290"/>
                </a:lnTo>
                <a:lnTo>
                  <a:pt x="1993423" y="984865"/>
                </a:lnTo>
                <a:lnTo>
                  <a:pt x="2038295" y="1008408"/>
                </a:lnTo>
                <a:lnTo>
                  <a:pt x="2084658" y="1028349"/>
                </a:lnTo>
                <a:lnTo>
                  <a:pt x="2132227" y="1045320"/>
                </a:lnTo>
                <a:lnTo>
                  <a:pt x="2180714" y="1059955"/>
                </a:lnTo>
                <a:lnTo>
                  <a:pt x="2229834" y="1072885"/>
                </a:lnTo>
                <a:lnTo>
                  <a:pt x="2279300" y="1084744"/>
                </a:lnTo>
                <a:lnTo>
                  <a:pt x="2328825" y="1096164"/>
                </a:lnTo>
                <a:lnTo>
                  <a:pt x="2378125" y="1107777"/>
                </a:lnTo>
                <a:lnTo>
                  <a:pt x="2426911" y="1120217"/>
                </a:lnTo>
                <a:lnTo>
                  <a:pt x="2474517" y="1133362"/>
                </a:lnTo>
                <a:lnTo>
                  <a:pt x="2521971" y="1147172"/>
                </a:lnTo>
                <a:lnTo>
                  <a:pt x="2569196" y="1161765"/>
                </a:lnTo>
                <a:lnTo>
                  <a:pt x="2616115" y="1177260"/>
                </a:lnTo>
                <a:lnTo>
                  <a:pt x="2662652" y="1193776"/>
                </a:lnTo>
                <a:lnTo>
                  <a:pt x="2681797" y="1200425"/>
                </a:lnTo>
                <a:lnTo>
                  <a:pt x="2720283" y="1213131"/>
                </a:lnTo>
                <a:lnTo>
                  <a:pt x="2757522" y="1228058"/>
                </a:lnTo>
                <a:lnTo>
                  <a:pt x="2791825" y="1249438"/>
                </a:lnTo>
                <a:lnTo>
                  <a:pt x="2808956" y="1284802"/>
                </a:lnTo>
                <a:lnTo>
                  <a:pt x="2798794" y="1301206"/>
                </a:lnTo>
                <a:lnTo>
                  <a:pt x="2781815" y="1307348"/>
                </a:lnTo>
                <a:lnTo>
                  <a:pt x="2765384" y="1297025"/>
                </a:lnTo>
                <a:lnTo>
                  <a:pt x="2751599" y="1282983"/>
                </a:lnTo>
                <a:lnTo>
                  <a:pt x="2733661" y="1272788"/>
                </a:lnTo>
                <a:lnTo>
                  <a:pt x="2714057" y="1265204"/>
                </a:lnTo>
                <a:lnTo>
                  <a:pt x="2695276" y="1258999"/>
                </a:lnTo>
                <a:lnTo>
                  <a:pt x="2671557" y="1250791"/>
                </a:lnTo>
                <a:lnTo>
                  <a:pt x="2624336" y="1233861"/>
                </a:lnTo>
                <a:lnTo>
                  <a:pt x="2551795" y="1208979"/>
                </a:lnTo>
                <a:lnTo>
                  <a:pt x="2502518" y="1193475"/>
                </a:lnTo>
                <a:lnTo>
                  <a:pt x="2452922" y="1178943"/>
                </a:lnTo>
                <a:lnTo>
                  <a:pt x="2403078" y="1165365"/>
                </a:lnTo>
                <a:lnTo>
                  <a:pt x="2353055" y="1152725"/>
                </a:lnTo>
                <a:lnTo>
                  <a:pt x="2244655" y="1126842"/>
                </a:lnTo>
                <a:lnTo>
                  <a:pt x="2190668" y="1113068"/>
                </a:lnTo>
                <a:lnTo>
                  <a:pt x="2137108" y="1097705"/>
                </a:lnTo>
                <a:lnTo>
                  <a:pt x="2084947" y="1079965"/>
                </a:lnTo>
                <a:lnTo>
                  <a:pt x="2034500" y="1059304"/>
                </a:lnTo>
                <a:lnTo>
                  <a:pt x="1985500" y="1035459"/>
                </a:lnTo>
                <a:lnTo>
                  <a:pt x="1937677" y="1008168"/>
                </a:lnTo>
                <a:lnTo>
                  <a:pt x="1915516" y="994635"/>
                </a:lnTo>
                <a:lnTo>
                  <a:pt x="1893104" y="981510"/>
                </a:lnTo>
                <a:lnTo>
                  <a:pt x="1846719" y="958233"/>
                </a:lnTo>
                <a:lnTo>
                  <a:pt x="1793075" y="941326"/>
                </a:lnTo>
                <a:lnTo>
                  <a:pt x="1737907" y="929982"/>
                </a:lnTo>
                <a:lnTo>
                  <a:pt x="1694960" y="919099"/>
                </a:lnTo>
                <a:lnTo>
                  <a:pt x="1654336" y="902429"/>
                </a:lnTo>
                <a:lnTo>
                  <a:pt x="1619151" y="877671"/>
                </a:lnTo>
                <a:lnTo>
                  <a:pt x="1592521" y="842522"/>
                </a:lnTo>
                <a:lnTo>
                  <a:pt x="1576489" y="810449"/>
                </a:lnTo>
                <a:lnTo>
                  <a:pt x="1568231" y="794537"/>
                </a:lnTo>
                <a:lnTo>
                  <a:pt x="1559298" y="779002"/>
                </a:lnTo>
                <a:lnTo>
                  <a:pt x="1555241" y="772409"/>
                </a:lnTo>
                <a:lnTo>
                  <a:pt x="1551061" y="767101"/>
                </a:lnTo>
                <a:lnTo>
                  <a:pt x="1546041" y="761662"/>
                </a:lnTo>
                <a:lnTo>
                  <a:pt x="1544998" y="762324"/>
                </a:lnTo>
                <a:lnTo>
                  <a:pt x="1518183" y="804240"/>
                </a:lnTo>
                <a:lnTo>
                  <a:pt x="1498685" y="858444"/>
                </a:lnTo>
                <a:lnTo>
                  <a:pt x="1493826" y="871785"/>
                </a:lnTo>
                <a:lnTo>
                  <a:pt x="1478300" y="915552"/>
                </a:lnTo>
                <a:lnTo>
                  <a:pt x="1448660" y="1005687"/>
                </a:lnTo>
                <a:lnTo>
                  <a:pt x="1432645" y="1050594"/>
                </a:lnTo>
                <a:lnTo>
                  <a:pt x="1414565" y="1094421"/>
                </a:lnTo>
                <a:lnTo>
                  <a:pt x="1393471" y="1136437"/>
                </a:lnTo>
                <a:lnTo>
                  <a:pt x="1368412" y="1175912"/>
                </a:lnTo>
                <a:lnTo>
                  <a:pt x="1338437" y="1212115"/>
                </a:lnTo>
                <a:lnTo>
                  <a:pt x="1324646" y="1219453"/>
                </a:lnTo>
                <a:lnTo>
                  <a:pt x="1310358" y="12173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49160" name="object 8">
            <a:extLst>
              <a:ext uri="{FF2B5EF4-FFF2-40B4-BE49-F238E27FC236}">
                <a16:creationId xmlns:a16="http://schemas.microsoft.com/office/drawing/2014/main" id="{73B72D62-113C-D72B-2DAF-696E832E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213" y="6103938"/>
            <a:ext cx="92075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161" name="object 9">
            <a:extLst>
              <a:ext uri="{FF2B5EF4-FFF2-40B4-BE49-F238E27FC236}">
                <a16:creationId xmlns:a16="http://schemas.microsoft.com/office/drawing/2014/main" id="{141823C3-46B8-58F8-3F67-E548F4741476}"/>
              </a:ext>
            </a:extLst>
          </p:cNvPr>
          <p:cNvSpPr>
            <a:spLocks/>
          </p:cNvSpPr>
          <p:nvPr/>
        </p:nvSpPr>
        <p:spPr bwMode="auto">
          <a:xfrm>
            <a:off x="10347325" y="7694613"/>
            <a:ext cx="1520825" cy="1466850"/>
          </a:xfrm>
          <a:custGeom>
            <a:avLst/>
            <a:gdLst>
              <a:gd name="T0" fmla="*/ 1270981 w 1521459"/>
              <a:gd name="T1" fmla="*/ 1324570 h 1466850"/>
              <a:gd name="T2" fmla="*/ 1467364 w 1521459"/>
              <a:gd name="T3" fmla="*/ 1117071 h 1466850"/>
              <a:gd name="T4" fmla="*/ 1468937 w 1521459"/>
              <a:gd name="T5" fmla="*/ 1064829 h 1466850"/>
              <a:gd name="T6" fmla="*/ 1451026 w 1521459"/>
              <a:gd name="T7" fmla="*/ 317883 h 1466850"/>
              <a:gd name="T8" fmla="*/ 1470354 w 1521459"/>
              <a:gd name="T9" fmla="*/ 1046625 h 1466850"/>
              <a:gd name="T10" fmla="*/ 1407375 w 1521459"/>
              <a:gd name="T11" fmla="*/ 1051445 h 1466850"/>
              <a:gd name="T12" fmla="*/ 1161273 w 1521459"/>
              <a:gd name="T13" fmla="*/ 1336796 h 1466850"/>
              <a:gd name="T14" fmla="*/ 1185121 w 1521459"/>
              <a:gd name="T15" fmla="*/ 1264863 h 1466850"/>
              <a:gd name="T16" fmla="*/ 1127031 w 1521459"/>
              <a:gd name="T17" fmla="*/ 1265361 h 1466850"/>
              <a:gd name="T18" fmla="*/ 901847 w 1521459"/>
              <a:gd name="T19" fmla="*/ 1447467 h 1466850"/>
              <a:gd name="T20" fmla="*/ 928716 w 1521459"/>
              <a:gd name="T21" fmla="*/ 1016901 h 1466850"/>
              <a:gd name="T22" fmla="*/ 948309 w 1521459"/>
              <a:gd name="T23" fmla="*/ 1118235 h 1466850"/>
              <a:gd name="T24" fmla="*/ 1035610 w 1521459"/>
              <a:gd name="T25" fmla="*/ 1227521 h 1466850"/>
              <a:gd name="T26" fmla="*/ 845067 w 1521459"/>
              <a:gd name="T27" fmla="*/ 1463758 h 1466850"/>
              <a:gd name="T28" fmla="*/ 929744 w 1521459"/>
              <a:gd name="T29" fmla="*/ 1219400 h 1466850"/>
              <a:gd name="T30" fmla="*/ 828607 w 1521459"/>
              <a:gd name="T31" fmla="*/ 834184 h 1466850"/>
              <a:gd name="T32" fmla="*/ 853707 w 1521459"/>
              <a:gd name="T33" fmla="*/ 1388318 h 1466850"/>
              <a:gd name="T34" fmla="*/ 736774 w 1521459"/>
              <a:gd name="T35" fmla="*/ 1457782 h 1466850"/>
              <a:gd name="T36" fmla="*/ 733383 w 1521459"/>
              <a:gd name="T37" fmla="*/ 1460780 h 1466850"/>
              <a:gd name="T38" fmla="*/ 704029 w 1521459"/>
              <a:gd name="T39" fmla="*/ 1385024 h 1466850"/>
              <a:gd name="T40" fmla="*/ 679181 w 1521459"/>
              <a:gd name="T41" fmla="*/ 1440891 h 1466850"/>
              <a:gd name="T42" fmla="*/ 619568 w 1521459"/>
              <a:gd name="T43" fmla="*/ 1408834 h 1466850"/>
              <a:gd name="T44" fmla="*/ 905003 w 1521459"/>
              <a:gd name="T45" fmla="*/ 275084 h 1466850"/>
              <a:gd name="T46" fmla="*/ 968381 w 1521459"/>
              <a:gd name="T47" fmla="*/ 286862 h 1466850"/>
              <a:gd name="T48" fmla="*/ 618390 w 1521459"/>
              <a:gd name="T49" fmla="*/ 1325122 h 1466850"/>
              <a:gd name="T50" fmla="*/ 335107 w 1521459"/>
              <a:gd name="T51" fmla="*/ 1100919 h 1466850"/>
              <a:gd name="T52" fmla="*/ 1441689 w 1521459"/>
              <a:gd name="T53" fmla="*/ 241383 h 1466850"/>
              <a:gd name="T54" fmla="*/ 1441689 w 1521459"/>
              <a:gd name="T55" fmla="*/ 241383 h 1466850"/>
              <a:gd name="T56" fmla="*/ 828607 w 1521459"/>
              <a:gd name="T57" fmla="*/ 834184 h 1466850"/>
              <a:gd name="T58" fmla="*/ 464939 w 1521459"/>
              <a:gd name="T59" fmla="*/ 426780 h 1466850"/>
              <a:gd name="T60" fmla="*/ 1463186 w 1521459"/>
              <a:gd name="T61" fmla="*/ 137628 h 1466850"/>
              <a:gd name="T62" fmla="*/ 1444069 w 1521459"/>
              <a:gd name="T63" fmla="*/ 239280 h 1466850"/>
              <a:gd name="T64" fmla="*/ 1382851 w 1521459"/>
              <a:gd name="T65" fmla="*/ 140839 h 1466850"/>
              <a:gd name="T66" fmla="*/ 1371220 w 1521459"/>
              <a:gd name="T67" fmla="*/ 49417 h 1466850"/>
              <a:gd name="T68" fmla="*/ 1352698 w 1521459"/>
              <a:gd name="T69" fmla="*/ 116642 h 1466850"/>
              <a:gd name="T70" fmla="*/ 106898 w 1521459"/>
              <a:gd name="T71" fmla="*/ 743279 h 1466850"/>
              <a:gd name="T72" fmla="*/ 51582 w 1521459"/>
              <a:gd name="T73" fmla="*/ 775227 h 1466850"/>
              <a:gd name="T74" fmla="*/ 1309347 w 1521459"/>
              <a:gd name="T75" fmla="*/ 19358 h 1466850"/>
              <a:gd name="T76" fmla="*/ 1291142 w 1521459"/>
              <a:gd name="T77" fmla="*/ 86303 h 1466850"/>
              <a:gd name="T78" fmla="*/ 1245531 w 1521459"/>
              <a:gd name="T79" fmla="*/ 75770 h 1466850"/>
              <a:gd name="T80" fmla="*/ 1250077 w 1521459"/>
              <a:gd name="T81" fmla="*/ 3949 h 1466850"/>
              <a:gd name="T82" fmla="*/ 1124135 w 1521459"/>
              <a:gd name="T83" fmla="*/ 81377 h 1466850"/>
              <a:gd name="T84" fmla="*/ 1082126 w 1521459"/>
              <a:gd name="T85" fmla="*/ 101562 h 1466850"/>
              <a:gd name="T86" fmla="*/ 913591 w 1521459"/>
              <a:gd name="T87" fmla="*/ 250541 h 1466850"/>
              <a:gd name="T88" fmla="*/ 1143301 w 1521459"/>
              <a:gd name="T89" fmla="*/ 13583 h 1466850"/>
              <a:gd name="T90" fmla="*/ 1060975 w 1521459"/>
              <a:gd name="T91" fmla="*/ 35505 h 1466850"/>
              <a:gd name="T92" fmla="*/ 444090 w 1521459"/>
              <a:gd name="T93" fmla="*/ 411309 h 1466850"/>
              <a:gd name="T94" fmla="*/ 410191 w 1521459"/>
              <a:gd name="T95" fmla="*/ 390423 h 1466850"/>
              <a:gd name="T96" fmla="*/ 384500 w 1521459"/>
              <a:gd name="T97" fmla="*/ 379232 h 1466850"/>
              <a:gd name="T98" fmla="*/ 28802 w 1521459"/>
              <a:gd name="T99" fmla="*/ 727561 h 1466850"/>
              <a:gd name="T100" fmla="*/ 409047 w 1521459"/>
              <a:gd name="T101" fmla="*/ 323632 h 1466850"/>
              <a:gd name="T102" fmla="*/ 70324 w 1521459"/>
              <a:gd name="T103" fmla="*/ 623054 h 1466850"/>
              <a:gd name="T104" fmla="*/ 322953 w 1521459"/>
              <a:gd name="T105" fmla="*/ 365836 h 1466850"/>
              <a:gd name="T106" fmla="*/ 6642 w 1521459"/>
              <a:gd name="T107" fmla="*/ 645447 h 1466850"/>
              <a:gd name="T108" fmla="*/ 72336 w 1521459"/>
              <a:gd name="T109" fmla="*/ 570424 h 1466850"/>
              <a:gd name="T110" fmla="*/ 77448 w 1521459"/>
              <a:gd name="T111" fmla="*/ 532004 h 1466850"/>
              <a:gd name="T112" fmla="*/ 2246 w 1521459"/>
              <a:gd name="T113" fmla="*/ 581530 h 1466850"/>
              <a:gd name="T114" fmla="*/ 201925 w 1521459"/>
              <a:gd name="T115" fmla="*/ 388068 h 1466850"/>
              <a:gd name="T116" fmla="*/ 10811 w 1521459"/>
              <a:gd name="T117" fmla="*/ 557008 h 1466850"/>
              <a:gd name="T118" fmla="*/ 247183 w 1521459"/>
              <a:gd name="T119" fmla="*/ 314160 h 1466850"/>
              <a:gd name="T120" fmla="*/ 170266 w 1521459"/>
              <a:gd name="T121" fmla="*/ 331301 h 1466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1459" h="1466850">
                <a:moveTo>
                  <a:pt x="1289978" y="1307777"/>
                </a:moveTo>
                <a:lnTo>
                  <a:pt x="1429501" y="1184442"/>
                </a:lnTo>
                <a:lnTo>
                  <a:pt x="1431454" y="1199666"/>
                </a:lnTo>
                <a:lnTo>
                  <a:pt x="1304854" y="1311577"/>
                </a:lnTo>
                <a:lnTo>
                  <a:pt x="1289978" y="1307777"/>
                </a:lnTo>
                <a:close/>
              </a:path>
              <a:path w="1521459" h="1466850">
                <a:moveTo>
                  <a:pt x="1256381" y="1320525"/>
                </a:moveTo>
                <a:lnTo>
                  <a:pt x="1446242" y="1152693"/>
                </a:lnTo>
                <a:lnTo>
                  <a:pt x="1448474" y="1167671"/>
                </a:lnTo>
                <a:lnTo>
                  <a:pt x="1270981" y="1324570"/>
                </a:lnTo>
                <a:lnTo>
                  <a:pt x="1256381" y="1320525"/>
                </a:lnTo>
                <a:close/>
              </a:path>
              <a:path w="1521459" h="1466850">
                <a:moveTo>
                  <a:pt x="1229930" y="1326956"/>
                </a:moveTo>
                <a:lnTo>
                  <a:pt x="1455838" y="1127259"/>
                </a:lnTo>
                <a:lnTo>
                  <a:pt x="1458341" y="1141998"/>
                </a:lnTo>
                <a:lnTo>
                  <a:pt x="1244266" y="1331234"/>
                </a:lnTo>
                <a:lnTo>
                  <a:pt x="1229930" y="1326956"/>
                </a:lnTo>
                <a:close/>
              </a:path>
              <a:path w="1521459" h="1466850">
                <a:moveTo>
                  <a:pt x="1204364" y="1332605"/>
                </a:moveTo>
                <a:lnTo>
                  <a:pt x="1464549" y="1102608"/>
                </a:lnTo>
                <a:lnTo>
                  <a:pt x="1467364" y="1117071"/>
                </a:lnTo>
                <a:lnTo>
                  <a:pt x="1218385" y="1337162"/>
                </a:lnTo>
                <a:lnTo>
                  <a:pt x="1204364" y="1332605"/>
                </a:lnTo>
                <a:close/>
              </a:path>
              <a:path w="1521459" h="1466850">
                <a:moveTo>
                  <a:pt x="1185068" y="1332712"/>
                </a:moveTo>
                <a:lnTo>
                  <a:pt x="1466990" y="1083500"/>
                </a:lnTo>
                <a:lnTo>
                  <a:pt x="1470032" y="1097762"/>
                </a:lnTo>
                <a:lnTo>
                  <a:pt x="1198863" y="1337468"/>
                </a:lnTo>
                <a:lnTo>
                  <a:pt x="1185068" y="1332712"/>
                </a:lnTo>
                <a:close/>
              </a:path>
              <a:path w="1521459" h="1466850">
                <a:moveTo>
                  <a:pt x="1375757" y="1147197"/>
                </a:moveTo>
                <a:lnTo>
                  <a:pt x="1468937" y="1064829"/>
                </a:lnTo>
                <a:lnTo>
                  <a:pt x="1472235" y="1078864"/>
                </a:lnTo>
                <a:lnTo>
                  <a:pt x="1372967" y="1166614"/>
                </a:lnTo>
                <a:lnTo>
                  <a:pt x="1375757" y="1147197"/>
                </a:lnTo>
                <a:close/>
              </a:path>
              <a:path w="1521459" h="1466850">
                <a:moveTo>
                  <a:pt x="1166273" y="1332375"/>
                </a:moveTo>
                <a:lnTo>
                  <a:pt x="1272458" y="1238511"/>
                </a:lnTo>
                <a:lnTo>
                  <a:pt x="1286498" y="1243051"/>
                </a:lnTo>
                <a:lnTo>
                  <a:pt x="1179813" y="1337357"/>
                </a:lnTo>
                <a:lnTo>
                  <a:pt x="1166273" y="1332375"/>
                </a:lnTo>
                <a:close/>
              </a:path>
              <a:path w="1521459" h="1466850">
                <a:moveTo>
                  <a:pt x="1451026" y="317883"/>
                </a:moveTo>
                <a:lnTo>
                  <a:pt x="1512392" y="263637"/>
                </a:lnTo>
                <a:lnTo>
                  <a:pt x="1517706" y="275891"/>
                </a:lnTo>
                <a:lnTo>
                  <a:pt x="1514499" y="278726"/>
                </a:lnTo>
                <a:lnTo>
                  <a:pt x="1519593" y="291173"/>
                </a:lnTo>
                <a:lnTo>
                  <a:pt x="1516167" y="294202"/>
                </a:lnTo>
                <a:lnTo>
                  <a:pt x="1521046" y="306839"/>
                </a:lnTo>
                <a:lnTo>
                  <a:pt x="1513678" y="313353"/>
                </a:lnTo>
                <a:lnTo>
                  <a:pt x="1518253" y="326259"/>
                </a:lnTo>
                <a:lnTo>
                  <a:pt x="1470354" y="1046625"/>
                </a:lnTo>
                <a:lnTo>
                  <a:pt x="1473917" y="1060426"/>
                </a:lnTo>
                <a:lnTo>
                  <a:pt x="1392112" y="1132740"/>
                </a:lnTo>
                <a:lnTo>
                  <a:pt x="1389007" y="1118534"/>
                </a:lnTo>
                <a:lnTo>
                  <a:pt x="1399391" y="1109355"/>
                </a:lnTo>
                <a:lnTo>
                  <a:pt x="1396032" y="1095373"/>
                </a:lnTo>
                <a:lnTo>
                  <a:pt x="1405859" y="1086686"/>
                </a:lnTo>
                <a:lnTo>
                  <a:pt x="1402200" y="1072970"/>
                </a:lnTo>
                <a:lnTo>
                  <a:pt x="1411379" y="1064856"/>
                </a:lnTo>
                <a:lnTo>
                  <a:pt x="1407375" y="1051445"/>
                </a:lnTo>
                <a:lnTo>
                  <a:pt x="1411598" y="1047712"/>
                </a:lnTo>
                <a:lnTo>
                  <a:pt x="1433516" y="706275"/>
                </a:lnTo>
                <a:lnTo>
                  <a:pt x="1361987" y="701703"/>
                </a:lnTo>
                <a:lnTo>
                  <a:pt x="1433453" y="638529"/>
                </a:lnTo>
                <a:lnTo>
                  <a:pt x="1451026" y="317883"/>
                </a:lnTo>
                <a:close/>
              </a:path>
              <a:path w="1521459" h="1466850">
                <a:moveTo>
                  <a:pt x="1147997" y="1331580"/>
                </a:moveTo>
                <a:lnTo>
                  <a:pt x="1236737" y="1253136"/>
                </a:lnTo>
                <a:lnTo>
                  <a:pt x="1255879" y="1253166"/>
                </a:lnTo>
                <a:lnTo>
                  <a:pt x="1161273" y="1336796"/>
                </a:lnTo>
                <a:lnTo>
                  <a:pt x="1147997" y="1331580"/>
                </a:lnTo>
                <a:close/>
              </a:path>
              <a:path w="1521459" h="1466850">
                <a:moveTo>
                  <a:pt x="1130292" y="1330281"/>
                </a:moveTo>
                <a:lnTo>
                  <a:pt x="1207860" y="1261713"/>
                </a:lnTo>
                <a:lnTo>
                  <a:pt x="1221248" y="1266828"/>
                </a:lnTo>
                <a:lnTo>
                  <a:pt x="1143278" y="1335752"/>
                </a:lnTo>
                <a:lnTo>
                  <a:pt x="1130292" y="1330281"/>
                </a:lnTo>
                <a:close/>
              </a:path>
              <a:path w="1521459" h="1466850">
                <a:moveTo>
                  <a:pt x="1096686" y="1326086"/>
                </a:moveTo>
                <a:lnTo>
                  <a:pt x="1167717" y="1263297"/>
                </a:lnTo>
                <a:lnTo>
                  <a:pt x="1185121" y="1264863"/>
                </a:lnTo>
                <a:lnTo>
                  <a:pt x="1198196" y="1270255"/>
                </a:lnTo>
                <a:lnTo>
                  <a:pt x="1125862" y="1334197"/>
                </a:lnTo>
                <a:lnTo>
                  <a:pt x="1113173" y="1328463"/>
                </a:lnTo>
                <a:lnTo>
                  <a:pt x="1109055" y="1332103"/>
                </a:lnTo>
                <a:lnTo>
                  <a:pt x="1096686" y="1326086"/>
                </a:lnTo>
                <a:close/>
              </a:path>
              <a:path w="1521459" h="1466850">
                <a:moveTo>
                  <a:pt x="888234" y="1442550"/>
                </a:moveTo>
                <a:lnTo>
                  <a:pt x="1100224" y="1255156"/>
                </a:lnTo>
                <a:lnTo>
                  <a:pt x="1115141" y="1258920"/>
                </a:lnTo>
                <a:lnTo>
                  <a:pt x="1127031" y="1265361"/>
                </a:lnTo>
                <a:lnTo>
                  <a:pt x="1142849" y="1268329"/>
                </a:lnTo>
                <a:lnTo>
                  <a:pt x="1146760" y="1264872"/>
                </a:lnTo>
                <a:lnTo>
                  <a:pt x="1163409" y="1267105"/>
                </a:lnTo>
                <a:lnTo>
                  <a:pt x="1092888" y="1329443"/>
                </a:lnTo>
                <a:lnTo>
                  <a:pt x="1080846" y="1323138"/>
                </a:lnTo>
                <a:lnTo>
                  <a:pt x="1068976" y="1316680"/>
                </a:lnTo>
                <a:lnTo>
                  <a:pt x="1065691" y="1319584"/>
                </a:lnTo>
                <a:lnTo>
                  <a:pt x="1054167" y="1312820"/>
                </a:lnTo>
                <a:lnTo>
                  <a:pt x="901847" y="1447467"/>
                </a:lnTo>
                <a:lnTo>
                  <a:pt x="888234" y="1442550"/>
                </a:lnTo>
                <a:close/>
              </a:path>
              <a:path w="1521459" h="1466850">
                <a:moveTo>
                  <a:pt x="923111" y="1428670"/>
                </a:moveTo>
                <a:lnTo>
                  <a:pt x="1054167" y="1312820"/>
                </a:lnTo>
                <a:lnTo>
                  <a:pt x="1045358" y="1337558"/>
                </a:lnTo>
                <a:lnTo>
                  <a:pt x="936937" y="1433399"/>
                </a:lnTo>
                <a:lnTo>
                  <a:pt x="923111" y="1428670"/>
                </a:lnTo>
                <a:close/>
              </a:path>
              <a:path w="1521459" h="1466850">
                <a:moveTo>
                  <a:pt x="879642" y="738219"/>
                </a:moveTo>
                <a:lnTo>
                  <a:pt x="950693" y="675411"/>
                </a:lnTo>
                <a:lnTo>
                  <a:pt x="928716" y="1016901"/>
                </a:lnTo>
                <a:lnTo>
                  <a:pt x="924711" y="1020440"/>
                </a:lnTo>
                <a:lnTo>
                  <a:pt x="929331" y="1033307"/>
                </a:lnTo>
                <a:lnTo>
                  <a:pt x="930586" y="1049149"/>
                </a:lnTo>
                <a:lnTo>
                  <a:pt x="927237" y="1052109"/>
                </a:lnTo>
                <a:lnTo>
                  <a:pt x="929411" y="1067138"/>
                </a:lnTo>
                <a:lnTo>
                  <a:pt x="934947" y="1079195"/>
                </a:lnTo>
                <a:lnTo>
                  <a:pt x="938097" y="1093361"/>
                </a:lnTo>
                <a:lnTo>
                  <a:pt x="944134" y="1104975"/>
                </a:lnTo>
                <a:lnTo>
                  <a:pt x="948309" y="1118235"/>
                </a:lnTo>
                <a:lnTo>
                  <a:pt x="946457" y="1119872"/>
                </a:lnTo>
                <a:lnTo>
                  <a:pt x="951698" y="1132190"/>
                </a:lnTo>
                <a:lnTo>
                  <a:pt x="958797" y="1142865"/>
                </a:lnTo>
                <a:lnTo>
                  <a:pt x="965132" y="1154216"/>
                </a:lnTo>
                <a:lnTo>
                  <a:pt x="972783" y="1164403"/>
                </a:lnTo>
                <a:lnTo>
                  <a:pt x="997014" y="1193836"/>
                </a:lnTo>
                <a:lnTo>
                  <a:pt x="1015478" y="1211415"/>
                </a:lnTo>
                <a:lnTo>
                  <a:pt x="1016396" y="1210603"/>
                </a:lnTo>
                <a:lnTo>
                  <a:pt x="1035610" y="1227521"/>
                </a:lnTo>
                <a:lnTo>
                  <a:pt x="1037077" y="1226224"/>
                </a:lnTo>
                <a:lnTo>
                  <a:pt x="1048966" y="1232665"/>
                </a:lnTo>
                <a:lnTo>
                  <a:pt x="1059380" y="1240410"/>
                </a:lnTo>
                <a:lnTo>
                  <a:pt x="1072324" y="1245918"/>
                </a:lnTo>
                <a:lnTo>
                  <a:pt x="1083255" y="1253206"/>
                </a:lnTo>
                <a:lnTo>
                  <a:pt x="1097211" y="1257820"/>
                </a:lnTo>
                <a:lnTo>
                  <a:pt x="872963" y="1456049"/>
                </a:lnTo>
                <a:lnTo>
                  <a:pt x="859579" y="1450929"/>
                </a:lnTo>
                <a:lnTo>
                  <a:pt x="845067" y="1463758"/>
                </a:lnTo>
                <a:lnTo>
                  <a:pt x="831960" y="1458394"/>
                </a:lnTo>
                <a:lnTo>
                  <a:pt x="822802" y="1466489"/>
                </a:lnTo>
                <a:lnTo>
                  <a:pt x="809934" y="1460913"/>
                </a:lnTo>
                <a:lnTo>
                  <a:pt x="990909" y="1300936"/>
                </a:lnTo>
                <a:lnTo>
                  <a:pt x="995617" y="1279824"/>
                </a:lnTo>
                <a:lnTo>
                  <a:pt x="984038" y="1273108"/>
                </a:lnTo>
                <a:lnTo>
                  <a:pt x="964954" y="1256077"/>
                </a:lnTo>
                <a:lnTo>
                  <a:pt x="955185" y="1247762"/>
                </a:lnTo>
                <a:lnTo>
                  <a:pt x="929744" y="1219400"/>
                </a:lnTo>
                <a:lnTo>
                  <a:pt x="908559" y="1187275"/>
                </a:lnTo>
                <a:lnTo>
                  <a:pt x="902592" y="1175599"/>
                </a:lnTo>
                <a:lnTo>
                  <a:pt x="888745" y="1153938"/>
                </a:lnTo>
                <a:lnTo>
                  <a:pt x="875605" y="1114701"/>
                </a:lnTo>
                <a:lnTo>
                  <a:pt x="866955" y="1071495"/>
                </a:lnTo>
                <a:lnTo>
                  <a:pt x="862435" y="1024639"/>
                </a:lnTo>
                <a:lnTo>
                  <a:pt x="861786" y="1008263"/>
                </a:lnTo>
                <a:lnTo>
                  <a:pt x="870663" y="881761"/>
                </a:lnTo>
                <a:lnTo>
                  <a:pt x="828607" y="834184"/>
                </a:lnTo>
                <a:lnTo>
                  <a:pt x="876072" y="792226"/>
                </a:lnTo>
                <a:lnTo>
                  <a:pt x="879642" y="738219"/>
                </a:lnTo>
                <a:close/>
              </a:path>
              <a:path w="1521459" h="1466850">
                <a:moveTo>
                  <a:pt x="792862" y="1459054"/>
                </a:moveTo>
                <a:lnTo>
                  <a:pt x="884003" y="1378487"/>
                </a:lnTo>
                <a:lnTo>
                  <a:pt x="903761" y="1377972"/>
                </a:lnTo>
                <a:lnTo>
                  <a:pt x="805560" y="1464780"/>
                </a:lnTo>
                <a:lnTo>
                  <a:pt x="792862" y="1459054"/>
                </a:lnTo>
                <a:close/>
              </a:path>
              <a:path w="1521459" h="1466850">
                <a:moveTo>
                  <a:pt x="772142" y="1460419"/>
                </a:moveTo>
                <a:lnTo>
                  <a:pt x="853707" y="1388318"/>
                </a:lnTo>
                <a:lnTo>
                  <a:pt x="867472" y="1393101"/>
                </a:lnTo>
                <a:lnTo>
                  <a:pt x="784564" y="1466389"/>
                </a:lnTo>
                <a:lnTo>
                  <a:pt x="772142" y="1460419"/>
                </a:lnTo>
                <a:close/>
              </a:path>
              <a:path w="1521459" h="1466850">
                <a:moveTo>
                  <a:pt x="756006" y="1457732"/>
                </a:moveTo>
                <a:lnTo>
                  <a:pt x="829756" y="1392539"/>
                </a:lnTo>
                <a:lnTo>
                  <a:pt x="843247" y="1397564"/>
                </a:lnTo>
                <a:lnTo>
                  <a:pt x="768229" y="1463878"/>
                </a:lnTo>
                <a:lnTo>
                  <a:pt x="756006" y="1457732"/>
                </a:lnTo>
                <a:close/>
              </a:path>
              <a:path w="1521459" h="1466850">
                <a:moveTo>
                  <a:pt x="736774" y="1457782"/>
                </a:moveTo>
                <a:lnTo>
                  <a:pt x="806725" y="1395948"/>
                </a:lnTo>
                <a:lnTo>
                  <a:pt x="819894" y="1401257"/>
                </a:lnTo>
                <a:lnTo>
                  <a:pt x="748688" y="1464201"/>
                </a:lnTo>
                <a:lnTo>
                  <a:pt x="736774" y="1457782"/>
                </a:lnTo>
                <a:close/>
              </a:path>
              <a:path w="1521459" h="1466850">
                <a:moveTo>
                  <a:pt x="707051" y="1450156"/>
                </a:moveTo>
                <a:lnTo>
                  <a:pt x="767953" y="1396320"/>
                </a:lnTo>
                <a:lnTo>
                  <a:pt x="784754" y="1398419"/>
                </a:lnTo>
                <a:lnTo>
                  <a:pt x="797555" y="1404054"/>
                </a:lnTo>
                <a:lnTo>
                  <a:pt x="733383" y="1460780"/>
                </a:lnTo>
                <a:lnTo>
                  <a:pt x="721690" y="1454166"/>
                </a:lnTo>
                <a:lnTo>
                  <a:pt x="718519" y="1456969"/>
                </a:lnTo>
                <a:lnTo>
                  <a:pt x="707051" y="1450156"/>
                </a:lnTo>
                <a:close/>
              </a:path>
              <a:path w="1521459" h="1466850">
                <a:moveTo>
                  <a:pt x="609859" y="1400466"/>
                </a:moveTo>
                <a:lnTo>
                  <a:pt x="657850" y="1358043"/>
                </a:lnTo>
                <a:lnTo>
                  <a:pt x="669713" y="1364507"/>
                </a:lnTo>
                <a:lnTo>
                  <a:pt x="680124" y="1372254"/>
                </a:lnTo>
                <a:lnTo>
                  <a:pt x="693082" y="1377751"/>
                </a:lnTo>
                <a:lnTo>
                  <a:pt x="704029" y="1385024"/>
                </a:lnTo>
                <a:lnTo>
                  <a:pt x="718038" y="1389591"/>
                </a:lnTo>
                <a:lnTo>
                  <a:pt x="721086" y="1386897"/>
                </a:lnTo>
                <a:lnTo>
                  <a:pt x="736092" y="1390583"/>
                </a:lnTo>
                <a:lnTo>
                  <a:pt x="748034" y="1396977"/>
                </a:lnTo>
                <a:lnTo>
                  <a:pt x="763973" y="1399837"/>
                </a:lnTo>
                <a:lnTo>
                  <a:pt x="704111" y="1452754"/>
                </a:lnTo>
                <a:lnTo>
                  <a:pt x="692879" y="1445733"/>
                </a:lnTo>
                <a:lnTo>
                  <a:pt x="690175" y="1448123"/>
                </a:lnTo>
                <a:lnTo>
                  <a:pt x="679181" y="1440891"/>
                </a:lnTo>
                <a:lnTo>
                  <a:pt x="676722" y="1443064"/>
                </a:lnTo>
                <a:lnTo>
                  <a:pt x="665977" y="1435612"/>
                </a:lnTo>
                <a:lnTo>
                  <a:pt x="655355" y="1428051"/>
                </a:lnTo>
                <a:lnTo>
                  <a:pt x="653272" y="1429892"/>
                </a:lnTo>
                <a:lnTo>
                  <a:pt x="642906" y="1422105"/>
                </a:lnTo>
                <a:lnTo>
                  <a:pt x="641081" y="1423718"/>
                </a:lnTo>
                <a:lnTo>
                  <a:pt x="630975" y="1415701"/>
                </a:lnTo>
                <a:lnTo>
                  <a:pt x="629410" y="1417084"/>
                </a:lnTo>
                <a:lnTo>
                  <a:pt x="619568" y="1408834"/>
                </a:lnTo>
                <a:lnTo>
                  <a:pt x="609859" y="1400466"/>
                </a:lnTo>
                <a:close/>
              </a:path>
              <a:path w="1521459" h="1466850">
                <a:moveTo>
                  <a:pt x="589189" y="1384836"/>
                </a:moveTo>
                <a:lnTo>
                  <a:pt x="637260" y="1342342"/>
                </a:lnTo>
                <a:lnTo>
                  <a:pt x="656406" y="1359319"/>
                </a:lnTo>
                <a:lnTo>
                  <a:pt x="608694" y="1401495"/>
                </a:lnTo>
                <a:lnTo>
                  <a:pt x="599253" y="1392891"/>
                </a:lnTo>
                <a:lnTo>
                  <a:pt x="598358" y="1393681"/>
                </a:lnTo>
                <a:lnTo>
                  <a:pt x="589189" y="1384836"/>
                </a:lnTo>
                <a:close/>
              </a:path>
              <a:path w="1521459" h="1466850">
                <a:moveTo>
                  <a:pt x="905003" y="275084"/>
                </a:moveTo>
                <a:lnTo>
                  <a:pt x="998747" y="192217"/>
                </a:lnTo>
                <a:lnTo>
                  <a:pt x="996311" y="211321"/>
                </a:lnTo>
                <a:lnTo>
                  <a:pt x="980614" y="225197"/>
                </a:lnTo>
                <a:lnTo>
                  <a:pt x="983970" y="239181"/>
                </a:lnTo>
                <a:lnTo>
                  <a:pt x="974136" y="247873"/>
                </a:lnTo>
                <a:lnTo>
                  <a:pt x="977793" y="261592"/>
                </a:lnTo>
                <a:lnTo>
                  <a:pt x="968607" y="269712"/>
                </a:lnTo>
                <a:lnTo>
                  <a:pt x="972608" y="283125"/>
                </a:lnTo>
                <a:lnTo>
                  <a:pt x="968381" y="286862"/>
                </a:lnTo>
                <a:lnTo>
                  <a:pt x="950630" y="607665"/>
                </a:lnTo>
                <a:lnTo>
                  <a:pt x="1433453" y="638529"/>
                </a:lnTo>
                <a:lnTo>
                  <a:pt x="1361987" y="701703"/>
                </a:lnTo>
                <a:lnTo>
                  <a:pt x="950693" y="675411"/>
                </a:lnTo>
                <a:lnTo>
                  <a:pt x="879642" y="738219"/>
                </a:lnTo>
                <a:lnTo>
                  <a:pt x="909388" y="288159"/>
                </a:lnTo>
                <a:lnTo>
                  <a:pt x="905003" y="275084"/>
                </a:lnTo>
                <a:close/>
              </a:path>
              <a:path w="1521459" h="1466850">
                <a:moveTo>
                  <a:pt x="570909" y="1367094"/>
                </a:moveTo>
                <a:lnTo>
                  <a:pt x="618390" y="1325122"/>
                </a:lnTo>
                <a:lnTo>
                  <a:pt x="636386" y="1343115"/>
                </a:lnTo>
                <a:lnTo>
                  <a:pt x="588566" y="1385387"/>
                </a:lnTo>
                <a:lnTo>
                  <a:pt x="579669" y="1376301"/>
                </a:lnTo>
                <a:lnTo>
                  <a:pt x="570909" y="1367094"/>
                </a:lnTo>
                <a:close/>
              </a:path>
              <a:path w="1521459" h="1466850">
                <a:moveTo>
                  <a:pt x="335107" y="1100919"/>
                </a:moveTo>
                <a:lnTo>
                  <a:pt x="382573" y="1058961"/>
                </a:lnTo>
                <a:lnTo>
                  <a:pt x="618094" y="1325384"/>
                </a:lnTo>
                <a:lnTo>
                  <a:pt x="570697" y="1367281"/>
                </a:lnTo>
                <a:lnTo>
                  <a:pt x="335107" y="1100919"/>
                </a:lnTo>
                <a:close/>
              </a:path>
              <a:path w="1521459" h="1466850">
                <a:moveTo>
                  <a:pt x="1449172" y="285621"/>
                </a:moveTo>
                <a:lnTo>
                  <a:pt x="1506804" y="234676"/>
                </a:lnTo>
                <a:lnTo>
                  <a:pt x="1512582" y="246519"/>
                </a:lnTo>
                <a:lnTo>
                  <a:pt x="1509832" y="248950"/>
                </a:lnTo>
                <a:lnTo>
                  <a:pt x="1515376" y="261000"/>
                </a:lnTo>
                <a:lnTo>
                  <a:pt x="1455034" y="314340"/>
                </a:lnTo>
                <a:lnTo>
                  <a:pt x="1450418" y="301470"/>
                </a:lnTo>
                <a:lnTo>
                  <a:pt x="1449172" y="285621"/>
                </a:lnTo>
                <a:close/>
              </a:path>
              <a:path w="1521459" h="1466850">
                <a:moveTo>
                  <a:pt x="1441689" y="241383"/>
                </a:moveTo>
                <a:lnTo>
                  <a:pt x="1492904" y="196111"/>
                </a:lnTo>
                <a:lnTo>
                  <a:pt x="1499296" y="207411"/>
                </a:lnTo>
                <a:lnTo>
                  <a:pt x="1505563" y="218822"/>
                </a:lnTo>
                <a:lnTo>
                  <a:pt x="1503296" y="220826"/>
                </a:lnTo>
                <a:lnTo>
                  <a:pt x="1509317" y="232454"/>
                </a:lnTo>
                <a:lnTo>
                  <a:pt x="1452525" y="282657"/>
                </a:lnTo>
                <a:lnTo>
                  <a:pt x="1450361" y="267619"/>
                </a:lnTo>
                <a:lnTo>
                  <a:pt x="1444829" y="255558"/>
                </a:lnTo>
                <a:lnTo>
                  <a:pt x="1441689" y="241383"/>
                </a:lnTo>
                <a:close/>
              </a:path>
              <a:path w="1521459" h="1466850">
                <a:moveTo>
                  <a:pt x="455425" y="418240"/>
                </a:moveTo>
                <a:lnTo>
                  <a:pt x="503519" y="375726"/>
                </a:lnTo>
                <a:lnTo>
                  <a:pt x="512682" y="384577"/>
                </a:lnTo>
                <a:lnTo>
                  <a:pt x="513298" y="384032"/>
                </a:lnTo>
                <a:lnTo>
                  <a:pt x="522188" y="393124"/>
                </a:lnTo>
                <a:lnTo>
                  <a:pt x="530941" y="402338"/>
                </a:lnTo>
                <a:lnTo>
                  <a:pt x="531144" y="402158"/>
                </a:lnTo>
                <a:lnTo>
                  <a:pt x="876072" y="792226"/>
                </a:lnTo>
                <a:lnTo>
                  <a:pt x="828607" y="834184"/>
                </a:lnTo>
                <a:lnTo>
                  <a:pt x="744494" y="739031"/>
                </a:lnTo>
                <a:lnTo>
                  <a:pt x="335107" y="1100919"/>
                </a:lnTo>
                <a:lnTo>
                  <a:pt x="293051" y="1053343"/>
                </a:lnTo>
                <a:lnTo>
                  <a:pt x="702438" y="691455"/>
                </a:lnTo>
                <a:lnTo>
                  <a:pt x="492156" y="453573"/>
                </a:lnTo>
                <a:lnTo>
                  <a:pt x="483616" y="444172"/>
                </a:lnTo>
                <a:lnTo>
                  <a:pt x="474830" y="434987"/>
                </a:lnTo>
                <a:lnTo>
                  <a:pt x="474213" y="435534"/>
                </a:lnTo>
                <a:lnTo>
                  <a:pt x="464939" y="426780"/>
                </a:lnTo>
                <a:lnTo>
                  <a:pt x="455425" y="418240"/>
                </a:lnTo>
                <a:close/>
              </a:path>
              <a:path w="1521459" h="1466850">
                <a:moveTo>
                  <a:pt x="1382851" y="140839"/>
                </a:moveTo>
                <a:lnTo>
                  <a:pt x="1431670" y="97685"/>
                </a:lnTo>
                <a:lnTo>
                  <a:pt x="1440182" y="107111"/>
                </a:lnTo>
                <a:lnTo>
                  <a:pt x="1448391" y="116805"/>
                </a:lnTo>
                <a:lnTo>
                  <a:pt x="1456498" y="126589"/>
                </a:lnTo>
                <a:lnTo>
                  <a:pt x="1456058" y="126978"/>
                </a:lnTo>
                <a:lnTo>
                  <a:pt x="1463895" y="137001"/>
                </a:lnTo>
                <a:lnTo>
                  <a:pt x="1463186" y="137628"/>
                </a:lnTo>
                <a:lnTo>
                  <a:pt x="1470754" y="147888"/>
                </a:lnTo>
                <a:lnTo>
                  <a:pt x="1478188" y="158267"/>
                </a:lnTo>
                <a:lnTo>
                  <a:pt x="1477079" y="159248"/>
                </a:lnTo>
                <a:lnTo>
                  <a:pt x="1484248" y="169861"/>
                </a:lnTo>
                <a:lnTo>
                  <a:pt x="1482875" y="171075"/>
                </a:lnTo>
                <a:lnTo>
                  <a:pt x="1489781" y="181921"/>
                </a:lnTo>
                <a:lnTo>
                  <a:pt x="1488146" y="183366"/>
                </a:lnTo>
                <a:lnTo>
                  <a:pt x="1494795" y="194440"/>
                </a:lnTo>
                <a:lnTo>
                  <a:pt x="1444069" y="239280"/>
                </a:lnTo>
                <a:lnTo>
                  <a:pt x="1439903" y="226012"/>
                </a:lnTo>
                <a:lnTo>
                  <a:pt x="1433349" y="214855"/>
                </a:lnTo>
                <a:lnTo>
                  <a:pt x="1428119" y="202527"/>
                </a:lnTo>
                <a:lnTo>
                  <a:pt x="1421025" y="191848"/>
                </a:lnTo>
                <a:lnTo>
                  <a:pt x="1414701" y="180488"/>
                </a:lnTo>
                <a:lnTo>
                  <a:pt x="1407055" y="170296"/>
                </a:lnTo>
                <a:lnTo>
                  <a:pt x="1399617" y="159920"/>
                </a:lnTo>
                <a:lnTo>
                  <a:pt x="1399823" y="159738"/>
                </a:lnTo>
                <a:lnTo>
                  <a:pt x="1382851" y="140839"/>
                </a:lnTo>
                <a:close/>
              </a:path>
              <a:path w="1521459" h="1466850">
                <a:moveTo>
                  <a:pt x="1364403" y="123246"/>
                </a:moveTo>
                <a:lnTo>
                  <a:pt x="1413730" y="79641"/>
                </a:lnTo>
                <a:lnTo>
                  <a:pt x="1422649" y="88708"/>
                </a:lnTo>
                <a:lnTo>
                  <a:pt x="1431433" y="97894"/>
                </a:lnTo>
                <a:lnTo>
                  <a:pt x="1382496" y="141153"/>
                </a:lnTo>
                <a:lnTo>
                  <a:pt x="1364403" y="123246"/>
                </a:lnTo>
                <a:close/>
              </a:path>
              <a:path w="1521459" h="1466850">
                <a:moveTo>
                  <a:pt x="1307604" y="88702"/>
                </a:moveTo>
                <a:lnTo>
                  <a:pt x="1361109" y="41404"/>
                </a:lnTo>
                <a:lnTo>
                  <a:pt x="1371220" y="49417"/>
                </a:lnTo>
                <a:lnTo>
                  <a:pt x="1372791" y="48029"/>
                </a:lnTo>
                <a:lnTo>
                  <a:pt x="1382641" y="56272"/>
                </a:lnTo>
                <a:lnTo>
                  <a:pt x="1392360" y="64631"/>
                </a:lnTo>
                <a:lnTo>
                  <a:pt x="1393536" y="63591"/>
                </a:lnTo>
                <a:lnTo>
                  <a:pt x="1402991" y="72184"/>
                </a:lnTo>
                <a:lnTo>
                  <a:pt x="1403901" y="71380"/>
                </a:lnTo>
                <a:lnTo>
                  <a:pt x="1413088" y="80209"/>
                </a:lnTo>
                <a:lnTo>
                  <a:pt x="1363490" y="124053"/>
                </a:lnTo>
                <a:lnTo>
                  <a:pt x="1352698" y="116642"/>
                </a:lnTo>
                <a:lnTo>
                  <a:pt x="1342825" y="108419"/>
                </a:lnTo>
                <a:lnTo>
                  <a:pt x="1330946" y="101969"/>
                </a:lnTo>
                <a:lnTo>
                  <a:pt x="1320538" y="94219"/>
                </a:lnTo>
                <a:lnTo>
                  <a:pt x="1307604" y="88702"/>
                </a:lnTo>
                <a:close/>
              </a:path>
              <a:path w="1521459" h="1466850">
                <a:moveTo>
                  <a:pt x="26981" y="729171"/>
                </a:moveTo>
                <a:lnTo>
                  <a:pt x="76625" y="685287"/>
                </a:lnTo>
                <a:lnTo>
                  <a:pt x="81836" y="697631"/>
                </a:lnTo>
                <a:lnTo>
                  <a:pt x="87468" y="709603"/>
                </a:lnTo>
                <a:lnTo>
                  <a:pt x="106898" y="743279"/>
                </a:lnTo>
                <a:lnTo>
                  <a:pt x="130235" y="773502"/>
                </a:lnTo>
                <a:lnTo>
                  <a:pt x="340516" y="1011385"/>
                </a:lnTo>
                <a:lnTo>
                  <a:pt x="293051" y="1053343"/>
                </a:lnTo>
                <a:lnTo>
                  <a:pt x="74424" y="805887"/>
                </a:lnTo>
                <a:lnTo>
                  <a:pt x="74628" y="805707"/>
                </a:lnTo>
                <a:lnTo>
                  <a:pt x="66558" y="795890"/>
                </a:lnTo>
                <a:lnTo>
                  <a:pt x="58625" y="785951"/>
                </a:lnTo>
                <a:lnTo>
                  <a:pt x="59241" y="785407"/>
                </a:lnTo>
                <a:lnTo>
                  <a:pt x="51582" y="775227"/>
                </a:lnTo>
                <a:lnTo>
                  <a:pt x="52470" y="774442"/>
                </a:lnTo>
                <a:lnTo>
                  <a:pt x="45083" y="764021"/>
                </a:lnTo>
                <a:lnTo>
                  <a:pt x="37831" y="753481"/>
                </a:lnTo>
                <a:lnTo>
                  <a:pt x="39124" y="752338"/>
                </a:lnTo>
                <a:lnTo>
                  <a:pt x="32140" y="741561"/>
                </a:lnTo>
                <a:lnTo>
                  <a:pt x="33700" y="740182"/>
                </a:lnTo>
                <a:lnTo>
                  <a:pt x="26981" y="729171"/>
                </a:lnTo>
                <a:close/>
              </a:path>
              <a:path w="1521459" h="1466850">
                <a:moveTo>
                  <a:pt x="1252929" y="69230"/>
                </a:moveTo>
                <a:lnTo>
                  <a:pt x="1309347" y="19358"/>
                </a:lnTo>
                <a:lnTo>
                  <a:pt x="1320451" y="26493"/>
                </a:lnTo>
                <a:lnTo>
                  <a:pt x="1323025" y="24218"/>
                </a:lnTo>
                <a:lnTo>
                  <a:pt x="1333888" y="31566"/>
                </a:lnTo>
                <a:lnTo>
                  <a:pt x="1336217" y="29507"/>
                </a:lnTo>
                <a:lnTo>
                  <a:pt x="1346835" y="37072"/>
                </a:lnTo>
                <a:lnTo>
                  <a:pt x="1348917" y="35232"/>
                </a:lnTo>
                <a:lnTo>
                  <a:pt x="1359282" y="43019"/>
                </a:lnTo>
                <a:lnTo>
                  <a:pt x="1305089" y="90925"/>
                </a:lnTo>
                <a:lnTo>
                  <a:pt x="1291142" y="86303"/>
                </a:lnTo>
                <a:lnTo>
                  <a:pt x="1279722" y="79447"/>
                </a:lnTo>
                <a:lnTo>
                  <a:pt x="1264814" y="75675"/>
                </a:lnTo>
                <a:lnTo>
                  <a:pt x="1252929" y="69230"/>
                </a:lnTo>
                <a:close/>
              </a:path>
              <a:path w="1521459" h="1466850">
                <a:moveTo>
                  <a:pt x="1216571" y="67469"/>
                </a:moveTo>
                <a:lnTo>
                  <a:pt x="1280596" y="10872"/>
                </a:lnTo>
                <a:lnTo>
                  <a:pt x="1292161" y="17600"/>
                </a:lnTo>
                <a:lnTo>
                  <a:pt x="1295202" y="14911"/>
                </a:lnTo>
                <a:lnTo>
                  <a:pt x="1306538" y="21841"/>
                </a:lnTo>
                <a:lnTo>
                  <a:pt x="1245531" y="75770"/>
                </a:lnTo>
                <a:lnTo>
                  <a:pt x="1233212" y="69709"/>
                </a:lnTo>
                <a:lnTo>
                  <a:pt x="1216571" y="67469"/>
                </a:lnTo>
                <a:close/>
              </a:path>
              <a:path w="1521459" h="1466850">
                <a:moveTo>
                  <a:pt x="1194869" y="69701"/>
                </a:moveTo>
                <a:lnTo>
                  <a:pt x="1265552" y="7220"/>
                </a:lnTo>
                <a:lnTo>
                  <a:pt x="1277334" y="13756"/>
                </a:lnTo>
                <a:lnTo>
                  <a:pt x="1212267" y="71273"/>
                </a:lnTo>
                <a:lnTo>
                  <a:pt x="1194869" y="69701"/>
                </a:lnTo>
                <a:close/>
              </a:path>
              <a:path w="1521459" h="1466850">
                <a:moveTo>
                  <a:pt x="1172139" y="72844"/>
                </a:moveTo>
                <a:lnTo>
                  <a:pt x="1250077" y="3949"/>
                </a:lnTo>
                <a:lnTo>
                  <a:pt x="1262072" y="10296"/>
                </a:lnTo>
                <a:lnTo>
                  <a:pt x="1190209" y="73822"/>
                </a:lnTo>
                <a:lnTo>
                  <a:pt x="1172139" y="72844"/>
                </a:lnTo>
                <a:close/>
              </a:path>
              <a:path w="1521459" h="1466850">
                <a:moveTo>
                  <a:pt x="1148514" y="76777"/>
                </a:moveTo>
                <a:lnTo>
                  <a:pt x="1234196" y="1037"/>
                </a:lnTo>
                <a:lnTo>
                  <a:pt x="1246392" y="7206"/>
                </a:lnTo>
                <a:lnTo>
                  <a:pt x="1167165" y="77241"/>
                </a:lnTo>
                <a:lnTo>
                  <a:pt x="1148514" y="76777"/>
                </a:lnTo>
                <a:close/>
              </a:path>
              <a:path w="1521459" h="1466850">
                <a:moveTo>
                  <a:pt x="1124135" y="81377"/>
                </a:moveTo>
                <a:lnTo>
                  <a:pt x="1213846" y="2074"/>
                </a:lnTo>
                <a:lnTo>
                  <a:pt x="1226330" y="7990"/>
                </a:lnTo>
                <a:lnTo>
                  <a:pt x="1143272" y="81411"/>
                </a:lnTo>
                <a:lnTo>
                  <a:pt x="1124135" y="81377"/>
                </a:lnTo>
                <a:close/>
              </a:path>
              <a:path w="1521459" h="1466850">
                <a:moveTo>
                  <a:pt x="1082126" y="101562"/>
                </a:moveTo>
                <a:lnTo>
                  <a:pt x="1197018" y="0"/>
                </a:lnTo>
                <a:lnTo>
                  <a:pt x="1209683" y="5754"/>
                </a:lnTo>
                <a:lnTo>
                  <a:pt x="1101934" y="101002"/>
                </a:lnTo>
                <a:lnTo>
                  <a:pt x="1082126" y="101562"/>
                </a:lnTo>
                <a:close/>
              </a:path>
              <a:path w="1521459" h="1466850">
                <a:moveTo>
                  <a:pt x="909211" y="254414"/>
                </a:moveTo>
                <a:lnTo>
                  <a:pt x="1012719" y="162915"/>
                </a:lnTo>
                <a:lnTo>
                  <a:pt x="1015465" y="177439"/>
                </a:lnTo>
                <a:lnTo>
                  <a:pt x="913326" y="267727"/>
                </a:lnTo>
                <a:lnTo>
                  <a:pt x="909211" y="254414"/>
                </a:lnTo>
                <a:close/>
              </a:path>
              <a:path w="1521459" h="1466850">
                <a:moveTo>
                  <a:pt x="909640" y="237083"/>
                </a:moveTo>
                <a:lnTo>
                  <a:pt x="1175345" y="2208"/>
                </a:lnTo>
                <a:lnTo>
                  <a:pt x="1188258" y="7744"/>
                </a:lnTo>
                <a:lnTo>
                  <a:pt x="913591" y="250541"/>
                </a:lnTo>
                <a:lnTo>
                  <a:pt x="909640" y="237083"/>
                </a:lnTo>
                <a:close/>
              </a:path>
              <a:path w="1521459" h="1466850">
                <a:moveTo>
                  <a:pt x="915082" y="215323"/>
                </a:moveTo>
                <a:lnTo>
                  <a:pt x="1152966" y="5039"/>
                </a:lnTo>
                <a:lnTo>
                  <a:pt x="1166105" y="10376"/>
                </a:lnTo>
                <a:lnTo>
                  <a:pt x="918800" y="228987"/>
                </a:lnTo>
                <a:lnTo>
                  <a:pt x="915082" y="215323"/>
                </a:lnTo>
                <a:close/>
              </a:path>
              <a:path w="1521459" h="1466850">
                <a:moveTo>
                  <a:pt x="926123" y="188612"/>
                </a:moveTo>
                <a:lnTo>
                  <a:pt x="1129959" y="8427"/>
                </a:lnTo>
                <a:lnTo>
                  <a:pt x="1143301" y="13583"/>
                </a:lnTo>
                <a:lnTo>
                  <a:pt x="929573" y="202513"/>
                </a:lnTo>
                <a:lnTo>
                  <a:pt x="926123" y="188612"/>
                </a:lnTo>
                <a:close/>
              </a:path>
              <a:path w="1521459" h="1466850">
                <a:moveTo>
                  <a:pt x="938119" y="161057"/>
                </a:moveTo>
                <a:lnTo>
                  <a:pt x="1096041" y="21458"/>
                </a:lnTo>
                <a:lnTo>
                  <a:pt x="1109657" y="26373"/>
                </a:lnTo>
                <a:lnTo>
                  <a:pt x="941348" y="175153"/>
                </a:lnTo>
                <a:lnTo>
                  <a:pt x="938119" y="161057"/>
                </a:lnTo>
                <a:close/>
              </a:path>
              <a:path w="1521459" h="1466850">
                <a:moveTo>
                  <a:pt x="961682" y="123278"/>
                </a:moveTo>
                <a:lnTo>
                  <a:pt x="1060975" y="35505"/>
                </a:lnTo>
                <a:lnTo>
                  <a:pt x="1074789" y="40245"/>
                </a:lnTo>
                <a:lnTo>
                  <a:pt x="964675" y="137583"/>
                </a:lnTo>
                <a:lnTo>
                  <a:pt x="961682" y="123278"/>
                </a:lnTo>
                <a:close/>
              </a:path>
              <a:path w="1521459" h="1466850">
                <a:moveTo>
                  <a:pt x="433859" y="403403"/>
                </a:moveTo>
                <a:lnTo>
                  <a:pt x="483625" y="359411"/>
                </a:lnTo>
                <a:lnTo>
                  <a:pt x="493195" y="367901"/>
                </a:lnTo>
                <a:lnTo>
                  <a:pt x="502631" y="376511"/>
                </a:lnTo>
                <a:lnTo>
                  <a:pt x="454082" y="419427"/>
                </a:lnTo>
                <a:lnTo>
                  <a:pt x="444090" y="411309"/>
                </a:lnTo>
                <a:lnTo>
                  <a:pt x="433859" y="403403"/>
                </a:lnTo>
                <a:close/>
              </a:path>
              <a:path w="1521459" h="1466850">
                <a:moveTo>
                  <a:pt x="410191" y="390423"/>
                </a:moveTo>
                <a:lnTo>
                  <a:pt x="460830" y="345660"/>
                </a:lnTo>
                <a:lnTo>
                  <a:pt x="470933" y="353679"/>
                </a:lnTo>
                <a:lnTo>
                  <a:pt x="472493" y="352300"/>
                </a:lnTo>
                <a:lnTo>
                  <a:pt x="482331" y="360554"/>
                </a:lnTo>
                <a:lnTo>
                  <a:pt x="431806" y="405218"/>
                </a:lnTo>
                <a:lnTo>
                  <a:pt x="421113" y="397719"/>
                </a:lnTo>
                <a:lnTo>
                  <a:pt x="410191" y="390423"/>
                </a:lnTo>
                <a:close/>
              </a:path>
              <a:path w="1521459" h="1466850">
                <a:moveTo>
                  <a:pt x="369106" y="375889"/>
                </a:moveTo>
                <a:lnTo>
                  <a:pt x="425201" y="326303"/>
                </a:lnTo>
                <a:lnTo>
                  <a:pt x="435945" y="333756"/>
                </a:lnTo>
                <a:lnTo>
                  <a:pt x="446564" y="341319"/>
                </a:lnTo>
                <a:lnTo>
                  <a:pt x="448645" y="339480"/>
                </a:lnTo>
                <a:lnTo>
                  <a:pt x="459008" y="347270"/>
                </a:lnTo>
                <a:lnTo>
                  <a:pt x="407453" y="392843"/>
                </a:lnTo>
                <a:lnTo>
                  <a:pt x="396083" y="385944"/>
                </a:lnTo>
                <a:lnTo>
                  <a:pt x="384500" y="379232"/>
                </a:lnTo>
                <a:lnTo>
                  <a:pt x="381115" y="382224"/>
                </a:lnTo>
                <a:lnTo>
                  <a:pt x="369106" y="375889"/>
                </a:lnTo>
                <a:close/>
              </a:path>
              <a:path w="1521459" h="1466850">
                <a:moveTo>
                  <a:pt x="8770" y="677466"/>
                </a:moveTo>
                <a:lnTo>
                  <a:pt x="64854" y="627890"/>
                </a:lnTo>
                <a:lnTo>
                  <a:pt x="68134" y="641941"/>
                </a:lnTo>
                <a:lnTo>
                  <a:pt x="71778" y="655670"/>
                </a:lnTo>
                <a:lnTo>
                  <a:pt x="75810" y="669057"/>
                </a:lnTo>
                <a:lnTo>
                  <a:pt x="80229" y="682101"/>
                </a:lnTo>
                <a:lnTo>
                  <a:pt x="28802" y="727561"/>
                </a:lnTo>
                <a:lnTo>
                  <a:pt x="22343" y="716321"/>
                </a:lnTo>
                <a:lnTo>
                  <a:pt x="24424" y="714481"/>
                </a:lnTo>
                <a:lnTo>
                  <a:pt x="18221" y="703014"/>
                </a:lnTo>
                <a:lnTo>
                  <a:pt x="12142" y="691436"/>
                </a:lnTo>
                <a:lnTo>
                  <a:pt x="14600" y="689264"/>
                </a:lnTo>
                <a:lnTo>
                  <a:pt x="8770" y="677466"/>
                </a:lnTo>
                <a:close/>
              </a:path>
              <a:path w="1521459" h="1466850">
                <a:moveTo>
                  <a:pt x="340303" y="367449"/>
                </a:moveTo>
                <a:lnTo>
                  <a:pt x="397815" y="316611"/>
                </a:lnTo>
                <a:lnTo>
                  <a:pt x="409047" y="323632"/>
                </a:lnTo>
                <a:lnTo>
                  <a:pt x="411750" y="321242"/>
                </a:lnTo>
                <a:lnTo>
                  <a:pt x="422744" y="328475"/>
                </a:lnTo>
                <a:lnTo>
                  <a:pt x="365306" y="379249"/>
                </a:lnTo>
                <a:lnTo>
                  <a:pt x="352901" y="373264"/>
                </a:lnTo>
                <a:lnTo>
                  <a:pt x="340303" y="367449"/>
                </a:lnTo>
                <a:close/>
              </a:path>
              <a:path w="1521459" h="1466850">
                <a:moveTo>
                  <a:pt x="3470" y="648251"/>
                </a:moveTo>
                <a:lnTo>
                  <a:pt x="65460" y="593453"/>
                </a:lnTo>
                <a:lnTo>
                  <a:pt x="67722" y="608404"/>
                </a:lnTo>
                <a:lnTo>
                  <a:pt x="70324" y="623054"/>
                </a:lnTo>
                <a:lnTo>
                  <a:pt x="11473" y="675077"/>
                </a:lnTo>
                <a:lnTo>
                  <a:pt x="5884" y="663067"/>
                </a:lnTo>
                <a:lnTo>
                  <a:pt x="8823" y="660469"/>
                </a:lnTo>
                <a:lnTo>
                  <a:pt x="3470" y="648251"/>
                </a:lnTo>
                <a:close/>
              </a:path>
              <a:path w="1521459" h="1466850">
                <a:moveTo>
                  <a:pt x="322953" y="365836"/>
                </a:moveTo>
                <a:lnTo>
                  <a:pt x="383406" y="312397"/>
                </a:lnTo>
                <a:lnTo>
                  <a:pt x="394875" y="319209"/>
                </a:lnTo>
                <a:lnTo>
                  <a:pt x="335924" y="371320"/>
                </a:lnTo>
                <a:lnTo>
                  <a:pt x="322953" y="365836"/>
                </a:lnTo>
                <a:close/>
              </a:path>
              <a:path w="1521459" h="1466850">
                <a:moveTo>
                  <a:pt x="304915" y="364830"/>
                </a:moveTo>
                <a:lnTo>
                  <a:pt x="368540" y="308587"/>
                </a:lnTo>
                <a:lnTo>
                  <a:pt x="380234" y="315201"/>
                </a:lnTo>
                <a:lnTo>
                  <a:pt x="318224" y="370016"/>
                </a:lnTo>
                <a:lnTo>
                  <a:pt x="304915" y="364830"/>
                </a:lnTo>
                <a:close/>
              </a:path>
              <a:path w="1521459" h="1466850">
                <a:moveTo>
                  <a:pt x="1513" y="633029"/>
                </a:moveTo>
                <a:lnTo>
                  <a:pt x="67219" y="574947"/>
                </a:lnTo>
                <a:lnTo>
                  <a:pt x="70673" y="588845"/>
                </a:lnTo>
                <a:lnTo>
                  <a:pt x="6642" y="645447"/>
                </a:lnTo>
                <a:lnTo>
                  <a:pt x="1513" y="633029"/>
                </a:lnTo>
                <a:close/>
              </a:path>
              <a:path w="1521459" h="1466850">
                <a:moveTo>
                  <a:pt x="280854" y="369148"/>
                </a:moveTo>
                <a:lnTo>
                  <a:pt x="353231" y="305169"/>
                </a:lnTo>
                <a:lnTo>
                  <a:pt x="365146" y="311587"/>
                </a:lnTo>
                <a:lnTo>
                  <a:pt x="294628" y="373924"/>
                </a:lnTo>
                <a:lnTo>
                  <a:pt x="280854" y="369148"/>
                </a:lnTo>
                <a:close/>
              </a:path>
              <a:path w="1521459" h="1466850">
                <a:moveTo>
                  <a:pt x="0" y="617417"/>
                </a:moveTo>
                <a:lnTo>
                  <a:pt x="69202" y="556244"/>
                </a:lnTo>
                <a:lnTo>
                  <a:pt x="72336" y="570424"/>
                </a:lnTo>
                <a:lnTo>
                  <a:pt x="4907" y="630030"/>
                </a:lnTo>
                <a:lnTo>
                  <a:pt x="0" y="617417"/>
                </a:lnTo>
                <a:close/>
              </a:path>
              <a:path w="1521459" h="1466850">
                <a:moveTo>
                  <a:pt x="261296" y="369487"/>
                </a:moveTo>
                <a:lnTo>
                  <a:pt x="333682" y="305500"/>
                </a:lnTo>
                <a:lnTo>
                  <a:pt x="345908" y="311643"/>
                </a:lnTo>
                <a:lnTo>
                  <a:pt x="275351" y="374013"/>
                </a:lnTo>
                <a:lnTo>
                  <a:pt x="261296" y="369487"/>
                </a:lnTo>
                <a:close/>
              </a:path>
              <a:path w="1521459" h="1466850">
                <a:moveTo>
                  <a:pt x="2726" y="598056"/>
                </a:moveTo>
                <a:lnTo>
                  <a:pt x="77448" y="532004"/>
                </a:lnTo>
                <a:lnTo>
                  <a:pt x="80176" y="546543"/>
                </a:lnTo>
                <a:lnTo>
                  <a:pt x="7323" y="610943"/>
                </a:lnTo>
                <a:lnTo>
                  <a:pt x="2726" y="598056"/>
                </a:lnTo>
                <a:close/>
              </a:path>
              <a:path w="1521459" h="1466850">
                <a:moveTo>
                  <a:pt x="235246" y="375564"/>
                </a:moveTo>
                <a:lnTo>
                  <a:pt x="317340" y="302995"/>
                </a:lnTo>
                <a:lnTo>
                  <a:pt x="329765" y="308962"/>
                </a:lnTo>
                <a:lnTo>
                  <a:pt x="249647" y="379784"/>
                </a:lnTo>
                <a:lnTo>
                  <a:pt x="235246" y="375564"/>
                </a:lnTo>
                <a:close/>
              </a:path>
              <a:path w="1521459" h="1466850">
                <a:moveTo>
                  <a:pt x="2246" y="581530"/>
                </a:moveTo>
                <a:lnTo>
                  <a:pt x="86808" y="506780"/>
                </a:lnTo>
                <a:lnTo>
                  <a:pt x="89191" y="521623"/>
                </a:lnTo>
                <a:lnTo>
                  <a:pt x="6643" y="594594"/>
                </a:lnTo>
                <a:lnTo>
                  <a:pt x="2246" y="581530"/>
                </a:lnTo>
                <a:close/>
              </a:path>
              <a:path w="1521459" h="1466850">
                <a:moveTo>
                  <a:pt x="201925" y="388068"/>
                </a:moveTo>
                <a:lnTo>
                  <a:pt x="300623" y="300822"/>
                </a:lnTo>
                <a:lnTo>
                  <a:pt x="313233" y="306625"/>
                </a:lnTo>
                <a:lnTo>
                  <a:pt x="216683" y="391973"/>
                </a:lnTo>
                <a:lnTo>
                  <a:pt x="201925" y="388068"/>
                </a:lnTo>
                <a:close/>
              </a:path>
              <a:path w="1521459" h="1466850">
                <a:moveTo>
                  <a:pt x="2140" y="564673"/>
                </a:moveTo>
                <a:lnTo>
                  <a:pt x="103429" y="475136"/>
                </a:lnTo>
                <a:lnTo>
                  <a:pt x="105467" y="490285"/>
                </a:lnTo>
                <a:lnTo>
                  <a:pt x="6352" y="577900"/>
                </a:lnTo>
                <a:lnTo>
                  <a:pt x="2140" y="564673"/>
                </a:lnTo>
                <a:close/>
              </a:path>
              <a:path w="1521459" h="1466850">
                <a:moveTo>
                  <a:pt x="6860" y="543550"/>
                </a:moveTo>
                <a:lnTo>
                  <a:pt x="279080" y="302914"/>
                </a:lnTo>
                <a:lnTo>
                  <a:pt x="291952" y="308486"/>
                </a:lnTo>
                <a:lnTo>
                  <a:pt x="10811" y="557008"/>
                </a:lnTo>
                <a:lnTo>
                  <a:pt x="6860" y="543550"/>
                </a:lnTo>
                <a:close/>
              </a:path>
              <a:path w="1521459" h="1466850">
                <a:moveTo>
                  <a:pt x="12319" y="521774"/>
                </a:moveTo>
                <a:lnTo>
                  <a:pt x="256799" y="305660"/>
                </a:lnTo>
                <a:lnTo>
                  <a:pt x="269912" y="311019"/>
                </a:lnTo>
                <a:lnTo>
                  <a:pt x="16029" y="535445"/>
                </a:lnTo>
                <a:lnTo>
                  <a:pt x="12319" y="521774"/>
                </a:lnTo>
                <a:close/>
              </a:path>
              <a:path w="1521459" h="1466850">
                <a:moveTo>
                  <a:pt x="18438" y="499414"/>
                </a:moveTo>
                <a:lnTo>
                  <a:pt x="233858" y="308989"/>
                </a:lnTo>
                <a:lnTo>
                  <a:pt x="247183" y="314160"/>
                </a:lnTo>
                <a:lnTo>
                  <a:pt x="21935" y="513274"/>
                </a:lnTo>
                <a:lnTo>
                  <a:pt x="18438" y="499414"/>
                </a:lnTo>
                <a:close/>
              </a:path>
              <a:path w="1521459" h="1466850">
                <a:moveTo>
                  <a:pt x="30296" y="471982"/>
                </a:moveTo>
                <a:lnTo>
                  <a:pt x="205177" y="317391"/>
                </a:lnTo>
                <a:lnTo>
                  <a:pt x="218744" y="322349"/>
                </a:lnTo>
                <a:lnTo>
                  <a:pt x="33551" y="486054"/>
                </a:lnTo>
                <a:lnTo>
                  <a:pt x="30296" y="471982"/>
                </a:lnTo>
                <a:close/>
              </a:path>
              <a:path w="1521459" h="1466850">
                <a:moveTo>
                  <a:pt x="48384" y="439041"/>
                </a:moveTo>
                <a:lnTo>
                  <a:pt x="170266" y="331301"/>
                </a:lnTo>
                <a:lnTo>
                  <a:pt x="184065" y="336053"/>
                </a:lnTo>
                <a:lnTo>
                  <a:pt x="51408" y="453319"/>
                </a:lnTo>
                <a:lnTo>
                  <a:pt x="48384" y="4390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9D69F80-43B6-EC44-C2A7-0D6991490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6588" y="4368800"/>
            <a:ext cx="14474825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HEALTH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MONITORING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APPLICATION</a:t>
            </a:r>
            <a:r>
              <a:rPr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9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&amp;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DEVICES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>
            <a:extLst>
              <a:ext uri="{FF2B5EF4-FFF2-40B4-BE49-F238E27FC236}">
                <a16:creationId xmlns:a16="http://schemas.microsoft.com/office/drawing/2014/main" id="{4E7C9403-8C66-0782-01E5-D1351C97B77C}"/>
              </a:ext>
            </a:extLst>
          </p:cNvPr>
          <p:cNvSpPr txBox="1"/>
          <p:nvPr/>
        </p:nvSpPr>
        <p:spPr>
          <a:xfrm>
            <a:off x="-377825" y="2322513"/>
            <a:ext cx="19354800" cy="57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4800">
                <a:solidFill>
                  <a:srgbClr val="F368B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WEEK 7</a:t>
            </a:r>
          </a:p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4800">
                <a:solidFill>
                  <a:srgbClr val="F368B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ACTIVITY-PROJECT AND MAPPINGS(ARTIFACT,ACTIVITY,SPATIAL)              </a:t>
            </a:r>
          </a:p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4800">
              <a:solidFill>
                <a:srgbClr val="F368BC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Google Shape;363;p20">
            <a:extLst>
              <a:ext uri="{FF2B5EF4-FFF2-40B4-BE49-F238E27FC236}">
                <a16:creationId xmlns:a16="http://schemas.microsoft.com/office/drawing/2014/main" id="{371E593F-0960-6C77-CA37-5C3927E7A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4400" y="4784725"/>
            <a:ext cx="2363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ALERT &amp; NOTIFICATION</a:t>
            </a:r>
          </a:p>
        </p:txBody>
      </p:sp>
      <p:sp>
        <p:nvSpPr>
          <p:cNvPr id="68611" name="Google Shape;364;p20">
            <a:extLst>
              <a:ext uri="{FF2B5EF4-FFF2-40B4-BE49-F238E27FC236}">
                <a16:creationId xmlns:a16="http://schemas.microsoft.com/office/drawing/2014/main" id="{FB868E8C-44C0-0DF5-30B6-901AB352D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3249613"/>
            <a:ext cx="2130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SECURITY &amp; PRIVACY</a:t>
            </a:r>
          </a:p>
        </p:txBody>
      </p:sp>
      <p:sp>
        <p:nvSpPr>
          <p:cNvPr id="68612" name="Google Shape;365;p20">
            <a:extLst>
              <a:ext uri="{FF2B5EF4-FFF2-40B4-BE49-F238E27FC236}">
                <a16:creationId xmlns:a16="http://schemas.microsoft.com/office/drawing/2014/main" id="{83A0A2CD-0FC4-7B28-AE4F-D0BA662D9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247900"/>
            <a:ext cx="246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HEALTH DATA TRACKING</a:t>
            </a:r>
          </a:p>
        </p:txBody>
      </p:sp>
      <p:sp>
        <p:nvSpPr>
          <p:cNvPr id="68613" name="Google Shape;366;p20">
            <a:extLst>
              <a:ext uri="{FF2B5EF4-FFF2-40B4-BE49-F238E27FC236}">
                <a16:creationId xmlns:a16="http://schemas.microsoft.com/office/drawing/2014/main" id="{422F6629-2518-4D6F-F077-750E1337B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63" y="4765675"/>
            <a:ext cx="295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HEALTH INSIGHTS, ANALYTICS</a:t>
            </a:r>
          </a:p>
        </p:txBody>
      </p:sp>
      <p:sp>
        <p:nvSpPr>
          <p:cNvPr id="68614" name="Google Shape;367;p20">
            <a:extLst>
              <a:ext uri="{FF2B5EF4-FFF2-40B4-BE49-F238E27FC236}">
                <a16:creationId xmlns:a16="http://schemas.microsoft.com/office/drawing/2014/main" id="{BD70F9C0-663A-05DB-47B2-334F7585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2450" y="6065838"/>
            <a:ext cx="3132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PERSONALIZED GOAL SETTINGS</a:t>
            </a:r>
          </a:p>
        </p:txBody>
      </p:sp>
      <p:pic>
        <p:nvPicPr>
          <p:cNvPr id="68615" name="Google Shape;368;p20">
            <a:extLst>
              <a:ext uri="{FF2B5EF4-FFF2-40B4-BE49-F238E27FC236}">
                <a16:creationId xmlns:a16="http://schemas.microsoft.com/office/drawing/2014/main" id="{CE4250CA-3DD5-C0A0-B5C5-3C72FBCE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1741488"/>
            <a:ext cx="13504862" cy="735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>
            <a:extLst>
              <a:ext uri="{FF2B5EF4-FFF2-40B4-BE49-F238E27FC236}">
                <a16:creationId xmlns:a16="http://schemas.microsoft.com/office/drawing/2014/main" id="{2E17396E-A7E8-A595-F981-A67F40513AD8}"/>
              </a:ext>
            </a:extLst>
          </p:cNvPr>
          <p:cNvSpPr txBox="1"/>
          <p:nvPr/>
        </p:nvSpPr>
        <p:spPr>
          <a:xfrm>
            <a:off x="3840163" y="1697038"/>
            <a:ext cx="11125200" cy="6143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fontAlgn="auto">
              <a:lnSpc>
                <a:spcPct val="180022"/>
              </a:lnSpc>
            </a:pPr>
            <a:r>
              <a:rPr lang="en-US" sz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              WEEK 8</a:t>
            </a:r>
            <a:endParaRPr/>
          </a:p>
          <a:p>
            <a:pPr algn="just" fontAlgn="auto">
              <a:lnSpc>
                <a:spcPct val="180022"/>
              </a:lnSpc>
            </a:pPr>
            <a:r>
              <a:rPr lang="en-US" sz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ACTIVITY PERSONAS &amp; </a:t>
            </a:r>
            <a:endParaRPr/>
          </a:p>
          <a:p>
            <a:pPr algn="just" fontAlgn="auto">
              <a:lnSpc>
                <a:spcPct val="179993"/>
              </a:lnSpc>
            </a:pPr>
            <a:r>
              <a:rPr lang="en-US" sz="63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          OIOR TABLE                </a:t>
            </a:r>
            <a:endParaRPr/>
          </a:p>
          <a:p>
            <a:pPr algn="just" fontAlgn="auto">
              <a:lnSpc>
                <a:spcPct val="179993"/>
              </a:lnSpc>
            </a:pPr>
            <a:endParaRPr sz="6373">
              <a:solidFill>
                <a:srgbClr val="F368BC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">
            <a:extLst>
              <a:ext uri="{FF2B5EF4-FFF2-40B4-BE49-F238E27FC236}">
                <a16:creationId xmlns:a16="http://schemas.microsoft.com/office/drawing/2014/main" id="{3AB6A997-20D8-7EE9-D32A-31AD6422183B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PERSONAS</a:t>
            </a:r>
            <a:endParaRPr/>
          </a:p>
        </p:txBody>
      </p:sp>
      <p:sp>
        <p:nvSpPr>
          <p:cNvPr id="70659" name="Google Shape;420;p23">
            <a:extLst>
              <a:ext uri="{FF2B5EF4-FFF2-40B4-BE49-F238E27FC236}">
                <a16:creationId xmlns:a16="http://schemas.microsoft.com/office/drawing/2014/main" id="{77BDBD0C-26E3-DD35-EE72-530E9FA38A6C}"/>
              </a:ext>
            </a:extLst>
          </p:cNvPr>
          <p:cNvSpPr>
            <a:spLocks/>
          </p:cNvSpPr>
          <p:nvPr/>
        </p:nvSpPr>
        <p:spPr bwMode="auto">
          <a:xfrm>
            <a:off x="3201988" y="6611938"/>
            <a:ext cx="255587" cy="255587"/>
          </a:xfrm>
          <a:custGeom>
            <a:avLst/>
            <a:gdLst>
              <a:gd name="T0" fmla="*/ 0 w 256374"/>
              <a:gd name="T1" fmla="*/ 0 h 256374"/>
              <a:gd name="T2" fmla="*/ 256374 w 256374"/>
              <a:gd name="T3" fmla="*/ 0 h 256374"/>
              <a:gd name="T4" fmla="*/ 256374 w 256374"/>
              <a:gd name="T5" fmla="*/ 256374 h 256374"/>
              <a:gd name="T6" fmla="*/ 0 w 256374"/>
              <a:gd name="T7" fmla="*/ 256374 h 256374"/>
              <a:gd name="T8" fmla="*/ 0 w 256374"/>
              <a:gd name="T9" fmla="*/ 0 h 256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374" h="256374">
                <a:moveTo>
                  <a:pt x="0" y="0"/>
                </a:moveTo>
                <a:lnTo>
                  <a:pt x="256374" y="0"/>
                </a:lnTo>
                <a:lnTo>
                  <a:pt x="256374" y="256374"/>
                </a:lnTo>
                <a:lnTo>
                  <a:pt x="0" y="25637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1" name="Google Shape;421;p23">
            <a:extLst>
              <a:ext uri="{FF2B5EF4-FFF2-40B4-BE49-F238E27FC236}">
                <a16:creationId xmlns:a16="http://schemas.microsoft.com/office/drawing/2014/main" id="{9EC09670-4E8F-E159-049B-582B9AB91FA4}"/>
              </a:ext>
            </a:extLst>
          </p:cNvPr>
          <p:cNvSpPr txBox="1"/>
          <p:nvPr/>
        </p:nvSpPr>
        <p:spPr>
          <a:xfrm>
            <a:off x="2470150" y="1795463"/>
            <a:ext cx="3181350" cy="8763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39977"/>
              </a:lnSpc>
            </a:pPr>
            <a:r>
              <a:rPr lang="en-US" sz="4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PERSONA1 </a:t>
            </a:r>
            <a:endParaRPr/>
          </a:p>
        </p:txBody>
      </p:sp>
      <p:sp>
        <p:nvSpPr>
          <p:cNvPr id="422" name="Google Shape;422;p23">
            <a:extLst>
              <a:ext uri="{FF2B5EF4-FFF2-40B4-BE49-F238E27FC236}">
                <a16:creationId xmlns:a16="http://schemas.microsoft.com/office/drawing/2014/main" id="{C7CF97EA-0B23-7695-FAF9-70BF5D6BACE8}"/>
              </a:ext>
            </a:extLst>
          </p:cNvPr>
          <p:cNvSpPr txBox="1"/>
          <p:nvPr/>
        </p:nvSpPr>
        <p:spPr>
          <a:xfrm>
            <a:off x="3201988" y="2662238"/>
            <a:ext cx="4556125" cy="6651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NAME:   SHARAH</a:t>
            </a:r>
            <a:endParaRPr/>
          </a:p>
        </p:txBody>
      </p:sp>
      <p:sp>
        <p:nvSpPr>
          <p:cNvPr id="423" name="Google Shape;423;p23">
            <a:extLst>
              <a:ext uri="{FF2B5EF4-FFF2-40B4-BE49-F238E27FC236}">
                <a16:creationId xmlns:a16="http://schemas.microsoft.com/office/drawing/2014/main" id="{483B738B-F634-6737-0039-9BE84C819377}"/>
              </a:ext>
            </a:extLst>
          </p:cNvPr>
          <p:cNvSpPr txBox="1"/>
          <p:nvPr/>
        </p:nvSpPr>
        <p:spPr>
          <a:xfrm>
            <a:off x="1598613" y="3376613"/>
            <a:ext cx="5407025" cy="7413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AGE: 30</a:t>
            </a:r>
            <a:endParaRPr/>
          </a:p>
        </p:txBody>
      </p:sp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997E9FFE-F01A-6EE3-50AB-27246653DC91}"/>
              </a:ext>
            </a:extLst>
          </p:cNvPr>
          <p:cNvSpPr txBox="1"/>
          <p:nvPr/>
        </p:nvSpPr>
        <p:spPr>
          <a:xfrm>
            <a:off x="-146050" y="4165600"/>
            <a:ext cx="10077450" cy="13319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auto">
              <a:lnSpc>
                <a:spcPct val="295555"/>
              </a:lnSpc>
            </a:pPr>
            <a:endParaRPr/>
          </a:p>
          <a:p>
            <a:pPr algn="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OCCUPATION: IT EMPLOYEE</a:t>
            </a:r>
            <a:endParaRPr/>
          </a:p>
        </p:txBody>
      </p:sp>
      <p:sp>
        <p:nvSpPr>
          <p:cNvPr id="425" name="Google Shape;425;p23">
            <a:extLst>
              <a:ext uri="{FF2B5EF4-FFF2-40B4-BE49-F238E27FC236}">
                <a16:creationId xmlns:a16="http://schemas.microsoft.com/office/drawing/2014/main" id="{AE09A144-2E90-0800-D9FF-0449FB93E3FD}"/>
              </a:ext>
            </a:extLst>
          </p:cNvPr>
          <p:cNvSpPr txBox="1"/>
          <p:nvPr/>
        </p:nvSpPr>
        <p:spPr>
          <a:xfrm>
            <a:off x="2490788" y="4022725"/>
            <a:ext cx="6321425" cy="6651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LOCATION: TRICHY</a:t>
            </a:r>
            <a:endParaRPr/>
          </a:p>
        </p:txBody>
      </p:sp>
      <p:sp>
        <p:nvSpPr>
          <p:cNvPr id="426" name="Google Shape;426;p23">
            <a:extLst>
              <a:ext uri="{FF2B5EF4-FFF2-40B4-BE49-F238E27FC236}">
                <a16:creationId xmlns:a16="http://schemas.microsoft.com/office/drawing/2014/main" id="{F4009E9E-12FE-9339-1C1A-90B42437F89B}"/>
              </a:ext>
            </a:extLst>
          </p:cNvPr>
          <p:cNvSpPr txBox="1"/>
          <p:nvPr/>
        </p:nvSpPr>
        <p:spPr>
          <a:xfrm>
            <a:off x="3074988" y="5603875"/>
            <a:ext cx="4454525" cy="7413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CHARACTERISTIC::</a:t>
            </a:r>
            <a:endParaRPr/>
          </a:p>
        </p:txBody>
      </p:sp>
      <p:sp>
        <p:nvSpPr>
          <p:cNvPr id="427" name="Google Shape;427;p23">
            <a:extLst>
              <a:ext uri="{FF2B5EF4-FFF2-40B4-BE49-F238E27FC236}">
                <a16:creationId xmlns:a16="http://schemas.microsoft.com/office/drawing/2014/main" id="{EB76735B-9A99-FB01-DEB5-A18731FAFC5C}"/>
              </a:ext>
            </a:extLst>
          </p:cNvPr>
          <p:cNvSpPr txBox="1"/>
          <p:nvPr/>
        </p:nvSpPr>
        <p:spPr>
          <a:xfrm>
            <a:off x="3074988" y="6526213"/>
            <a:ext cx="13712825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Focusing on cardiovascular health and stress management</a:t>
            </a:r>
            <a:endParaRPr/>
          </a:p>
        </p:txBody>
      </p:sp>
      <p:sp>
        <p:nvSpPr>
          <p:cNvPr id="70667" name="Google Shape;428;p23">
            <a:extLst>
              <a:ext uri="{FF2B5EF4-FFF2-40B4-BE49-F238E27FC236}">
                <a16:creationId xmlns:a16="http://schemas.microsoft.com/office/drawing/2014/main" id="{370BABF2-FE41-703D-9D61-D809156A19D1}"/>
              </a:ext>
            </a:extLst>
          </p:cNvPr>
          <p:cNvSpPr>
            <a:spLocks/>
          </p:cNvSpPr>
          <p:nvPr/>
        </p:nvSpPr>
        <p:spPr bwMode="auto">
          <a:xfrm>
            <a:off x="3201988" y="7545388"/>
            <a:ext cx="255587" cy="255587"/>
          </a:xfrm>
          <a:custGeom>
            <a:avLst/>
            <a:gdLst>
              <a:gd name="T0" fmla="*/ 0 w 256374"/>
              <a:gd name="T1" fmla="*/ 0 h 256374"/>
              <a:gd name="T2" fmla="*/ 256374 w 256374"/>
              <a:gd name="T3" fmla="*/ 0 h 256374"/>
              <a:gd name="T4" fmla="*/ 256374 w 256374"/>
              <a:gd name="T5" fmla="*/ 256374 h 256374"/>
              <a:gd name="T6" fmla="*/ 0 w 256374"/>
              <a:gd name="T7" fmla="*/ 256374 h 256374"/>
              <a:gd name="T8" fmla="*/ 0 w 256374"/>
              <a:gd name="T9" fmla="*/ 0 h 256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374" h="256374">
                <a:moveTo>
                  <a:pt x="0" y="0"/>
                </a:moveTo>
                <a:lnTo>
                  <a:pt x="256374" y="0"/>
                </a:lnTo>
                <a:lnTo>
                  <a:pt x="256374" y="256374"/>
                </a:lnTo>
                <a:lnTo>
                  <a:pt x="0" y="25637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" name="Google Shape;430;p23">
            <a:extLst>
              <a:ext uri="{FF2B5EF4-FFF2-40B4-BE49-F238E27FC236}">
                <a16:creationId xmlns:a16="http://schemas.microsoft.com/office/drawing/2014/main" id="{C76C25B0-0EB5-4EED-302A-D502F51AE083}"/>
              </a:ext>
            </a:extLst>
          </p:cNvPr>
          <p:cNvSpPr txBox="1"/>
          <p:nvPr/>
        </p:nvSpPr>
        <p:spPr>
          <a:xfrm>
            <a:off x="3762375" y="7302500"/>
            <a:ext cx="13712825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Aims to find balance between her work,family responsibilities and personal health</a:t>
            </a:r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Google Shape;462;p25">
            <a:extLst>
              <a:ext uri="{FF2B5EF4-FFF2-40B4-BE49-F238E27FC236}">
                <a16:creationId xmlns:a16="http://schemas.microsoft.com/office/drawing/2014/main" id="{5FEC2252-5DC9-CD7C-EB5B-91A4ACE9999F}"/>
              </a:ext>
            </a:extLst>
          </p:cNvPr>
          <p:cNvSpPr>
            <a:spLocks/>
          </p:cNvSpPr>
          <p:nvPr/>
        </p:nvSpPr>
        <p:spPr bwMode="auto">
          <a:xfrm>
            <a:off x="127000" y="576263"/>
            <a:ext cx="18288000" cy="10287000"/>
          </a:xfrm>
          <a:custGeom>
            <a:avLst/>
            <a:gdLst>
              <a:gd name="T0" fmla="*/ 0 w 24384000"/>
              <a:gd name="T1" fmla="*/ 0 h 13716000"/>
              <a:gd name="T2" fmla="*/ 24384000 w 24384000"/>
              <a:gd name="T3" fmla="*/ 0 h 13716000"/>
              <a:gd name="T4" fmla="*/ 24384000 w 24384000"/>
              <a:gd name="T5" fmla="*/ 13716000 h 13716000"/>
              <a:gd name="T6" fmla="*/ 0 w 24384000"/>
              <a:gd name="T7" fmla="*/ 13716000 h 13716000"/>
              <a:gd name="T8" fmla="*/ 0 w 24384000"/>
              <a:gd name="T9" fmla="*/ 0 h 1371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3" name="Google Shape;463;p25">
            <a:extLst>
              <a:ext uri="{FF2B5EF4-FFF2-40B4-BE49-F238E27FC236}">
                <a16:creationId xmlns:a16="http://schemas.microsoft.com/office/drawing/2014/main" id="{202307E9-2089-80F7-200C-250262A4B146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OIOR TABLE</a:t>
            </a:r>
            <a:endParaRPr/>
          </a:p>
        </p:txBody>
      </p:sp>
      <p:graphicFrame>
        <p:nvGraphicFramePr>
          <p:cNvPr id="71684" name="Google Shape;472;p25">
            <a:extLst>
              <a:ext uri="{FF2B5EF4-FFF2-40B4-BE49-F238E27FC236}">
                <a16:creationId xmlns:a16="http://schemas.microsoft.com/office/drawing/2014/main" id="{7B3E643E-ED12-6C9F-0E88-78431D816919}"/>
              </a:ext>
            </a:extLst>
          </p:cNvPr>
          <p:cNvGraphicFramePr>
            <a:graphicFrameLocks noGrp="1"/>
          </p:cNvGraphicFramePr>
          <p:nvPr/>
        </p:nvGraphicFramePr>
        <p:xfrm>
          <a:off x="282575" y="2036763"/>
          <a:ext cx="17170400" cy="8153400"/>
        </p:xfrm>
        <a:graphic>
          <a:graphicData uri="http://schemas.openxmlformats.org/drawingml/2006/table">
            <a:tbl>
              <a:tblPr/>
              <a:tblGrid>
                <a:gridCol w="4595813">
                  <a:extLst>
                    <a:ext uri="{9D8B030D-6E8A-4147-A177-3AD203B41FA5}">
                      <a16:colId xmlns:a16="http://schemas.microsoft.com/office/drawing/2014/main" val="3924303467"/>
                    </a:ext>
                  </a:extLst>
                </a:gridCol>
                <a:gridCol w="4265612">
                  <a:extLst>
                    <a:ext uri="{9D8B030D-6E8A-4147-A177-3AD203B41FA5}">
                      <a16:colId xmlns:a16="http://schemas.microsoft.com/office/drawing/2014/main" val="3395670714"/>
                    </a:ext>
                  </a:extLst>
                </a:gridCol>
                <a:gridCol w="4129088">
                  <a:extLst>
                    <a:ext uri="{9D8B030D-6E8A-4147-A177-3AD203B41FA5}">
                      <a16:colId xmlns:a16="http://schemas.microsoft.com/office/drawing/2014/main" val="1712021627"/>
                    </a:ext>
                  </a:extLst>
                </a:gridCol>
                <a:gridCol w="4179887">
                  <a:extLst>
                    <a:ext uri="{9D8B030D-6E8A-4147-A177-3AD203B41FA5}">
                      <a16:colId xmlns:a16="http://schemas.microsoft.com/office/drawing/2014/main" val="3515577603"/>
                    </a:ext>
                  </a:extLst>
                </a:gridCol>
              </a:tblGrid>
              <a:tr h="1392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63589"/>
                  </a:ext>
                </a:extLst>
              </a:tr>
              <a:tr h="34321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33118"/>
                  </a:ext>
                </a:extLst>
              </a:tr>
              <a:tr h="3328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147250"/>
                  </a:ext>
                </a:extLst>
              </a:tr>
            </a:tbl>
          </a:graphicData>
        </a:graphic>
      </p:graphicFrame>
      <p:sp>
        <p:nvSpPr>
          <p:cNvPr id="473" name="Google Shape;473;p25">
            <a:extLst>
              <a:ext uri="{FF2B5EF4-FFF2-40B4-BE49-F238E27FC236}">
                <a16:creationId xmlns:a16="http://schemas.microsoft.com/office/drawing/2014/main" id="{DE6502E6-408D-6792-8F08-3EE7CE3719BA}"/>
              </a:ext>
            </a:extLst>
          </p:cNvPr>
          <p:cNvSpPr txBox="1"/>
          <p:nvPr/>
        </p:nvSpPr>
        <p:spPr>
          <a:xfrm>
            <a:off x="1028700" y="2090738"/>
            <a:ext cx="308133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  <a:endParaRPr/>
          </a:p>
        </p:txBody>
      </p:sp>
      <p:sp>
        <p:nvSpPr>
          <p:cNvPr id="474" name="Google Shape;474;p25">
            <a:extLst>
              <a:ext uri="{FF2B5EF4-FFF2-40B4-BE49-F238E27FC236}">
                <a16:creationId xmlns:a16="http://schemas.microsoft.com/office/drawing/2014/main" id="{1935792E-5A5B-9EB0-5074-8E7C43BA1E33}"/>
              </a:ext>
            </a:extLst>
          </p:cNvPr>
          <p:cNvSpPr txBox="1"/>
          <p:nvPr/>
        </p:nvSpPr>
        <p:spPr>
          <a:xfrm>
            <a:off x="5873750" y="2090738"/>
            <a:ext cx="250348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INEERANCE</a:t>
            </a:r>
            <a:endParaRPr/>
          </a:p>
        </p:txBody>
      </p:sp>
      <p:sp>
        <p:nvSpPr>
          <p:cNvPr id="475" name="Google Shape;475;p25">
            <a:extLst>
              <a:ext uri="{FF2B5EF4-FFF2-40B4-BE49-F238E27FC236}">
                <a16:creationId xmlns:a16="http://schemas.microsoft.com/office/drawing/2014/main" id="{F46421F1-F160-3D4C-A860-3A0D0B22EF4E}"/>
              </a:ext>
            </a:extLst>
          </p:cNvPr>
          <p:cNvSpPr txBox="1"/>
          <p:nvPr/>
        </p:nvSpPr>
        <p:spPr>
          <a:xfrm>
            <a:off x="9523413" y="2090738"/>
            <a:ext cx="3511550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OPPORTUNITIES</a:t>
            </a:r>
            <a:endParaRPr/>
          </a:p>
        </p:txBody>
      </p:sp>
      <p:sp>
        <p:nvSpPr>
          <p:cNvPr id="476" name="Google Shape;476;p25">
            <a:extLst>
              <a:ext uri="{FF2B5EF4-FFF2-40B4-BE49-F238E27FC236}">
                <a16:creationId xmlns:a16="http://schemas.microsoft.com/office/drawing/2014/main" id="{AC630BBC-D62D-7FBD-419F-E1217D2360E5}"/>
              </a:ext>
            </a:extLst>
          </p:cNvPr>
          <p:cNvSpPr txBox="1"/>
          <p:nvPr/>
        </p:nvSpPr>
        <p:spPr>
          <a:xfrm>
            <a:off x="13306425" y="2090738"/>
            <a:ext cx="41529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  <a:endParaRPr/>
          </a:p>
        </p:txBody>
      </p:sp>
      <p:sp>
        <p:nvSpPr>
          <p:cNvPr id="477" name="Google Shape;477;p25">
            <a:extLst>
              <a:ext uri="{FF2B5EF4-FFF2-40B4-BE49-F238E27FC236}">
                <a16:creationId xmlns:a16="http://schemas.microsoft.com/office/drawing/2014/main" id="{9805CF10-3883-DB6B-A3F5-CFA7535D60DF}"/>
              </a:ext>
            </a:extLst>
          </p:cNvPr>
          <p:cNvSpPr txBox="1"/>
          <p:nvPr/>
        </p:nvSpPr>
        <p:spPr>
          <a:xfrm>
            <a:off x="688975" y="3597275"/>
            <a:ext cx="3849688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Provide real-time,accurate monitoring of key health metrices(heart rate,blood pressure,sleep etc</a:t>
            </a:r>
            <a:endParaRPr/>
          </a:p>
        </p:txBody>
      </p:sp>
      <p:sp>
        <p:nvSpPr>
          <p:cNvPr id="478" name="Google Shape;478;p25">
            <a:extLst>
              <a:ext uri="{FF2B5EF4-FFF2-40B4-BE49-F238E27FC236}">
                <a16:creationId xmlns:a16="http://schemas.microsoft.com/office/drawing/2014/main" id="{C4931A8E-E772-A525-F1DF-0B2FFDF364C4}"/>
              </a:ext>
            </a:extLst>
          </p:cNvPr>
          <p:cNvSpPr txBox="1"/>
          <p:nvPr/>
        </p:nvSpPr>
        <p:spPr>
          <a:xfrm>
            <a:off x="688975" y="7110413"/>
            <a:ext cx="366395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Empower users with actionable health for preventive care and improved well -being</a:t>
            </a:r>
            <a:endParaRPr/>
          </a:p>
        </p:txBody>
      </p:sp>
      <p:sp>
        <p:nvSpPr>
          <p:cNvPr id="479" name="Google Shape;479;p25">
            <a:extLst>
              <a:ext uri="{FF2B5EF4-FFF2-40B4-BE49-F238E27FC236}">
                <a16:creationId xmlns:a16="http://schemas.microsoft.com/office/drawing/2014/main" id="{C6590713-2D3E-FD89-39DF-779BEAA4DE2F}"/>
              </a:ext>
            </a:extLst>
          </p:cNvPr>
          <p:cNvSpPr txBox="1"/>
          <p:nvPr/>
        </p:nvSpPr>
        <p:spPr>
          <a:xfrm>
            <a:off x="4987925" y="3794125"/>
            <a:ext cx="4156075" cy="26304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6"/>
              </a:lnSpc>
            </a:pPr>
            <a:r>
              <a:rPr lang="en-US" sz="2932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Data overload:Users are overwhelmed by too much raw data and lack proper interpretation</a:t>
            </a:r>
            <a:endParaRPr/>
          </a:p>
        </p:txBody>
      </p:sp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F301B35D-22E7-94BE-EC10-5F8F0F3BA8FC}"/>
              </a:ext>
            </a:extLst>
          </p:cNvPr>
          <p:cNvSpPr txBox="1"/>
          <p:nvPr/>
        </p:nvSpPr>
        <p:spPr>
          <a:xfrm>
            <a:off x="5091113" y="6942138"/>
            <a:ext cx="3286125" cy="31369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36"/>
              </a:lnSpc>
            </a:pPr>
            <a:r>
              <a:rPr lang="en-US" sz="250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Inconsistent Accuracy some devices provide inaccurate or inconsistent readings,leading to distrust</a:t>
            </a:r>
            <a:endParaRPr/>
          </a:p>
        </p:txBody>
      </p:sp>
      <p:sp>
        <p:nvSpPr>
          <p:cNvPr id="481" name="Google Shape;481;p25">
            <a:extLst>
              <a:ext uri="{FF2B5EF4-FFF2-40B4-BE49-F238E27FC236}">
                <a16:creationId xmlns:a16="http://schemas.microsoft.com/office/drawing/2014/main" id="{CA7F22F0-B8AB-2948-1E15-03306F833549}"/>
              </a:ext>
            </a:extLst>
          </p:cNvPr>
          <p:cNvSpPr txBox="1"/>
          <p:nvPr/>
        </p:nvSpPr>
        <p:spPr>
          <a:xfrm>
            <a:off x="9378950" y="3803650"/>
            <a:ext cx="3798888" cy="24368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Use machine learning to provide users with smart,personalized health recommendations</a:t>
            </a:r>
            <a:endParaRPr/>
          </a:p>
        </p:txBody>
      </p:sp>
      <p:sp>
        <p:nvSpPr>
          <p:cNvPr id="482" name="Google Shape;482;p25">
            <a:extLst>
              <a:ext uri="{FF2B5EF4-FFF2-40B4-BE49-F238E27FC236}">
                <a16:creationId xmlns:a16="http://schemas.microsoft.com/office/drawing/2014/main" id="{812341E3-26E5-EC1A-6767-45639A3DD782}"/>
              </a:ext>
            </a:extLst>
          </p:cNvPr>
          <p:cNvSpPr txBox="1"/>
          <p:nvPr/>
        </p:nvSpPr>
        <p:spPr>
          <a:xfrm>
            <a:off x="9378950" y="7148513"/>
            <a:ext cx="3340100" cy="23431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Invest in high quality sensors and calibration to improve trust and reliability of datra</a:t>
            </a:r>
            <a:endParaRPr/>
          </a:p>
        </p:txBody>
      </p:sp>
      <p:sp>
        <p:nvSpPr>
          <p:cNvPr id="483" name="Google Shape;483;p25">
            <a:extLst>
              <a:ext uri="{FF2B5EF4-FFF2-40B4-BE49-F238E27FC236}">
                <a16:creationId xmlns:a16="http://schemas.microsoft.com/office/drawing/2014/main" id="{965E66F4-0F43-9E4F-B323-E2A5C32A991E}"/>
              </a:ext>
            </a:extLst>
          </p:cNvPr>
          <p:cNvSpPr txBox="1"/>
          <p:nvPr/>
        </p:nvSpPr>
        <p:spPr>
          <a:xfrm>
            <a:off x="13523913" y="3746500"/>
            <a:ext cx="3719512" cy="25384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14"/>
              </a:lnSpc>
            </a:pPr>
            <a:r>
              <a:rPr lang="en-US" sz="27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Focus on actionable unsights rather than raw metrices to make data move meaningful</a:t>
            </a:r>
            <a:endParaRPr/>
          </a:p>
        </p:txBody>
      </p:sp>
      <p:sp>
        <p:nvSpPr>
          <p:cNvPr id="484" name="Google Shape;484;p25">
            <a:extLst>
              <a:ext uri="{FF2B5EF4-FFF2-40B4-BE49-F238E27FC236}">
                <a16:creationId xmlns:a16="http://schemas.microsoft.com/office/drawing/2014/main" id="{0BB7A2E4-F75A-A3EB-DBF3-531D10BFAA5A}"/>
              </a:ext>
            </a:extLst>
          </p:cNvPr>
          <p:cNvSpPr txBox="1"/>
          <p:nvPr/>
        </p:nvSpPr>
        <p:spPr>
          <a:xfrm>
            <a:off x="13523913" y="7008813"/>
            <a:ext cx="356870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Regularly update algorithm and provide calibration options to improve measurement</a:t>
            </a:r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Google Shape;490;p26">
            <a:extLst>
              <a:ext uri="{FF2B5EF4-FFF2-40B4-BE49-F238E27FC236}">
                <a16:creationId xmlns:a16="http://schemas.microsoft.com/office/drawing/2014/main" id="{AD68FE09-AEE0-129E-82C5-56E12470156B}"/>
              </a:ext>
            </a:extLst>
          </p:cNvPr>
          <p:cNvSpPr>
            <a:spLocks/>
          </p:cNvSpPr>
          <p:nvPr/>
        </p:nvSpPr>
        <p:spPr bwMode="auto">
          <a:xfrm>
            <a:off x="127000" y="576263"/>
            <a:ext cx="18288000" cy="10287000"/>
          </a:xfrm>
          <a:custGeom>
            <a:avLst/>
            <a:gdLst>
              <a:gd name="T0" fmla="*/ 0 w 24384000"/>
              <a:gd name="T1" fmla="*/ 0 h 13716000"/>
              <a:gd name="T2" fmla="*/ 24384000 w 24384000"/>
              <a:gd name="T3" fmla="*/ 0 h 13716000"/>
              <a:gd name="T4" fmla="*/ 24384000 w 24384000"/>
              <a:gd name="T5" fmla="*/ 13716000 h 13716000"/>
              <a:gd name="T6" fmla="*/ 0 w 24384000"/>
              <a:gd name="T7" fmla="*/ 13716000 h 13716000"/>
              <a:gd name="T8" fmla="*/ 0 w 24384000"/>
              <a:gd name="T9" fmla="*/ 0 h 1371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" name="Google Shape;491;p26">
            <a:extLst>
              <a:ext uri="{FF2B5EF4-FFF2-40B4-BE49-F238E27FC236}">
                <a16:creationId xmlns:a16="http://schemas.microsoft.com/office/drawing/2014/main" id="{74F1B980-85B3-32C9-56CA-0BBA2C44E7A4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OIOR TABLE</a:t>
            </a:r>
            <a:endParaRPr/>
          </a:p>
        </p:txBody>
      </p:sp>
      <p:graphicFrame>
        <p:nvGraphicFramePr>
          <p:cNvPr id="72708" name="Google Shape;500;p26">
            <a:extLst>
              <a:ext uri="{FF2B5EF4-FFF2-40B4-BE49-F238E27FC236}">
                <a16:creationId xmlns:a16="http://schemas.microsoft.com/office/drawing/2014/main" id="{176D50F3-C365-82E5-D0C2-4BC6C67822A3}"/>
              </a:ext>
            </a:extLst>
          </p:cNvPr>
          <p:cNvGraphicFramePr>
            <a:graphicFrameLocks noGrp="1"/>
          </p:cNvGraphicFramePr>
          <p:nvPr/>
        </p:nvGraphicFramePr>
        <p:xfrm>
          <a:off x="282575" y="2036763"/>
          <a:ext cx="17170400" cy="8153400"/>
        </p:xfrm>
        <a:graphic>
          <a:graphicData uri="http://schemas.openxmlformats.org/drawingml/2006/table">
            <a:tbl>
              <a:tblPr/>
              <a:tblGrid>
                <a:gridCol w="4595813">
                  <a:extLst>
                    <a:ext uri="{9D8B030D-6E8A-4147-A177-3AD203B41FA5}">
                      <a16:colId xmlns:a16="http://schemas.microsoft.com/office/drawing/2014/main" val="2820983512"/>
                    </a:ext>
                  </a:extLst>
                </a:gridCol>
                <a:gridCol w="4265612">
                  <a:extLst>
                    <a:ext uri="{9D8B030D-6E8A-4147-A177-3AD203B41FA5}">
                      <a16:colId xmlns:a16="http://schemas.microsoft.com/office/drawing/2014/main" val="3896983043"/>
                    </a:ext>
                  </a:extLst>
                </a:gridCol>
                <a:gridCol w="4129088">
                  <a:extLst>
                    <a:ext uri="{9D8B030D-6E8A-4147-A177-3AD203B41FA5}">
                      <a16:colId xmlns:a16="http://schemas.microsoft.com/office/drawing/2014/main" val="988559565"/>
                    </a:ext>
                  </a:extLst>
                </a:gridCol>
                <a:gridCol w="4179887">
                  <a:extLst>
                    <a:ext uri="{9D8B030D-6E8A-4147-A177-3AD203B41FA5}">
                      <a16:colId xmlns:a16="http://schemas.microsoft.com/office/drawing/2014/main" val="2940127955"/>
                    </a:ext>
                  </a:extLst>
                </a:gridCol>
              </a:tblGrid>
              <a:tr h="1392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972018"/>
                  </a:ext>
                </a:extLst>
              </a:tr>
              <a:tr h="34321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279857"/>
                  </a:ext>
                </a:extLst>
              </a:tr>
              <a:tr h="3328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62433"/>
                  </a:ext>
                </a:extLst>
              </a:tr>
            </a:tbl>
          </a:graphicData>
        </a:graphic>
      </p:graphicFrame>
      <p:sp>
        <p:nvSpPr>
          <p:cNvPr id="501" name="Google Shape;501;p26">
            <a:extLst>
              <a:ext uri="{FF2B5EF4-FFF2-40B4-BE49-F238E27FC236}">
                <a16:creationId xmlns:a16="http://schemas.microsoft.com/office/drawing/2014/main" id="{7F26F492-ACA3-DA73-0B46-9316CE9288AC}"/>
              </a:ext>
            </a:extLst>
          </p:cNvPr>
          <p:cNvSpPr txBox="1"/>
          <p:nvPr/>
        </p:nvSpPr>
        <p:spPr>
          <a:xfrm>
            <a:off x="1028700" y="2090738"/>
            <a:ext cx="308133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  <a:endParaRPr/>
          </a:p>
        </p:txBody>
      </p:sp>
      <p:sp>
        <p:nvSpPr>
          <p:cNvPr id="502" name="Google Shape;502;p26">
            <a:extLst>
              <a:ext uri="{FF2B5EF4-FFF2-40B4-BE49-F238E27FC236}">
                <a16:creationId xmlns:a16="http://schemas.microsoft.com/office/drawing/2014/main" id="{665754E4-1F3C-FD07-8539-30E5EDE10117}"/>
              </a:ext>
            </a:extLst>
          </p:cNvPr>
          <p:cNvSpPr txBox="1"/>
          <p:nvPr/>
        </p:nvSpPr>
        <p:spPr>
          <a:xfrm>
            <a:off x="5873750" y="2090738"/>
            <a:ext cx="250348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INEERANCE</a:t>
            </a:r>
            <a:endParaRPr/>
          </a:p>
        </p:txBody>
      </p:sp>
      <p:sp>
        <p:nvSpPr>
          <p:cNvPr id="503" name="Google Shape;503;p26">
            <a:extLst>
              <a:ext uri="{FF2B5EF4-FFF2-40B4-BE49-F238E27FC236}">
                <a16:creationId xmlns:a16="http://schemas.microsoft.com/office/drawing/2014/main" id="{9377819A-1189-062D-1AA2-8F9FA244A2B9}"/>
              </a:ext>
            </a:extLst>
          </p:cNvPr>
          <p:cNvSpPr txBox="1"/>
          <p:nvPr/>
        </p:nvSpPr>
        <p:spPr>
          <a:xfrm>
            <a:off x="9523413" y="2090738"/>
            <a:ext cx="3511550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OPPORTUNITIES</a:t>
            </a:r>
            <a:endParaRPr/>
          </a:p>
        </p:txBody>
      </p:sp>
      <p:sp>
        <p:nvSpPr>
          <p:cNvPr id="504" name="Google Shape;504;p26">
            <a:extLst>
              <a:ext uri="{FF2B5EF4-FFF2-40B4-BE49-F238E27FC236}">
                <a16:creationId xmlns:a16="http://schemas.microsoft.com/office/drawing/2014/main" id="{B95FC16A-AA2C-3C78-43DD-626C38DAC378}"/>
              </a:ext>
            </a:extLst>
          </p:cNvPr>
          <p:cNvSpPr txBox="1"/>
          <p:nvPr/>
        </p:nvSpPr>
        <p:spPr>
          <a:xfrm>
            <a:off x="13306425" y="2090738"/>
            <a:ext cx="41529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  <a:endParaRPr/>
          </a:p>
        </p:txBody>
      </p:sp>
      <p:sp>
        <p:nvSpPr>
          <p:cNvPr id="505" name="Google Shape;505;p26">
            <a:extLst>
              <a:ext uri="{FF2B5EF4-FFF2-40B4-BE49-F238E27FC236}">
                <a16:creationId xmlns:a16="http://schemas.microsoft.com/office/drawing/2014/main" id="{BD95B087-65AB-6E31-3391-B1C2E7443DEA}"/>
              </a:ext>
            </a:extLst>
          </p:cNvPr>
          <p:cNvSpPr txBox="1"/>
          <p:nvPr/>
        </p:nvSpPr>
        <p:spPr>
          <a:xfrm>
            <a:off x="688975" y="3597275"/>
            <a:ext cx="3849688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Seamlessly integrate with user devices (smart phone,watches) to provide holistic view of health</a:t>
            </a:r>
            <a:endParaRPr/>
          </a:p>
        </p:txBody>
      </p:sp>
      <p:sp>
        <p:nvSpPr>
          <p:cNvPr id="506" name="Google Shape;506;p26">
            <a:extLst>
              <a:ext uri="{FF2B5EF4-FFF2-40B4-BE49-F238E27FC236}">
                <a16:creationId xmlns:a16="http://schemas.microsoft.com/office/drawing/2014/main" id="{14657F78-AD46-D817-55C8-41CA75715E97}"/>
              </a:ext>
            </a:extLst>
          </p:cNvPr>
          <p:cNvSpPr txBox="1"/>
          <p:nvPr/>
        </p:nvSpPr>
        <p:spPr>
          <a:xfrm>
            <a:off x="688975" y="7110413"/>
            <a:ext cx="366395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Deliver  user friendly experience with easy to underst and metrices and minimal device</a:t>
            </a:r>
            <a:endParaRPr/>
          </a:p>
        </p:txBody>
      </p:sp>
      <p:sp>
        <p:nvSpPr>
          <p:cNvPr id="507" name="Google Shape;507;p26">
            <a:extLst>
              <a:ext uri="{FF2B5EF4-FFF2-40B4-BE49-F238E27FC236}">
                <a16:creationId xmlns:a16="http://schemas.microsoft.com/office/drawing/2014/main" id="{6694F49B-E06F-2040-D5BF-B1D4E2E396D6}"/>
              </a:ext>
            </a:extLst>
          </p:cNvPr>
          <p:cNvSpPr txBox="1"/>
          <p:nvPr/>
        </p:nvSpPr>
        <p:spPr>
          <a:xfrm>
            <a:off x="5091113" y="3567113"/>
            <a:ext cx="3849687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Poor Integration:Difficulty syncing across multiple platform(Apple,Android,fitness App</a:t>
            </a:r>
            <a:endParaRPr/>
          </a:p>
        </p:txBody>
      </p:sp>
      <p:sp>
        <p:nvSpPr>
          <p:cNvPr id="508" name="Google Shape;508;p26">
            <a:extLst>
              <a:ext uri="{FF2B5EF4-FFF2-40B4-BE49-F238E27FC236}">
                <a16:creationId xmlns:a16="http://schemas.microsoft.com/office/drawing/2014/main" id="{FCE50EEA-A299-5DBB-EBF5-558546816199}"/>
              </a:ext>
            </a:extLst>
          </p:cNvPr>
          <p:cNvSpPr txBox="1"/>
          <p:nvPr/>
        </p:nvSpPr>
        <p:spPr>
          <a:xfrm>
            <a:off x="5022850" y="6937375"/>
            <a:ext cx="3849688" cy="24828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Low engagement or retention due to a lack of personalized insights and motivation</a:t>
            </a:r>
            <a:endParaRPr/>
          </a:p>
        </p:txBody>
      </p:sp>
      <p:sp>
        <p:nvSpPr>
          <p:cNvPr id="509" name="Google Shape;509;p26">
            <a:extLst>
              <a:ext uri="{FF2B5EF4-FFF2-40B4-BE49-F238E27FC236}">
                <a16:creationId xmlns:a16="http://schemas.microsoft.com/office/drawing/2014/main" id="{3C94290C-C727-BB7D-E0E0-C8EC4E90500C}"/>
              </a:ext>
            </a:extLst>
          </p:cNvPr>
          <p:cNvSpPr txBox="1"/>
          <p:nvPr/>
        </p:nvSpPr>
        <p:spPr>
          <a:xfrm>
            <a:off x="9353550" y="3784600"/>
            <a:ext cx="3849688" cy="25844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Bulid robust API’s that ensure compatibility with multiple and health eco sysytem</a:t>
            </a:r>
            <a:endParaRPr/>
          </a:p>
        </p:txBody>
      </p:sp>
      <p:sp>
        <p:nvSpPr>
          <p:cNvPr id="510" name="Google Shape;510;p26">
            <a:extLst>
              <a:ext uri="{FF2B5EF4-FFF2-40B4-BE49-F238E27FC236}">
                <a16:creationId xmlns:a16="http://schemas.microsoft.com/office/drawing/2014/main" id="{61366991-063A-B32F-4454-E9779A78BC5D}"/>
              </a:ext>
            </a:extLst>
          </p:cNvPr>
          <p:cNvSpPr txBox="1"/>
          <p:nvPr/>
        </p:nvSpPr>
        <p:spPr>
          <a:xfrm>
            <a:off x="9353550" y="7353300"/>
            <a:ext cx="3887788" cy="14668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22"/>
              </a:lnSpc>
            </a:pPr>
            <a:r>
              <a:rPr lang="en-US" sz="2646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Implement better energy management techniques</a:t>
            </a:r>
            <a:endParaRPr/>
          </a:p>
        </p:txBody>
      </p:sp>
      <p:sp>
        <p:nvSpPr>
          <p:cNvPr id="511" name="Google Shape;511;p26">
            <a:extLst>
              <a:ext uri="{FF2B5EF4-FFF2-40B4-BE49-F238E27FC236}">
                <a16:creationId xmlns:a16="http://schemas.microsoft.com/office/drawing/2014/main" id="{9D1AD100-15F6-AF9E-2091-92F254DDE13B}"/>
              </a:ext>
            </a:extLst>
          </p:cNvPr>
          <p:cNvSpPr txBox="1"/>
          <p:nvPr/>
        </p:nvSpPr>
        <p:spPr>
          <a:xfrm>
            <a:off x="13409613" y="3784600"/>
            <a:ext cx="3849687" cy="2079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Develop software that easily integrates with the widest range of platform</a:t>
            </a:r>
            <a:endParaRPr/>
          </a:p>
        </p:txBody>
      </p:sp>
      <p:sp>
        <p:nvSpPr>
          <p:cNvPr id="512" name="Google Shape;512;p26">
            <a:extLst>
              <a:ext uri="{FF2B5EF4-FFF2-40B4-BE49-F238E27FC236}">
                <a16:creationId xmlns:a16="http://schemas.microsoft.com/office/drawing/2014/main" id="{CEAE2A89-51F2-BAE0-3FAA-B566C58B5102}"/>
              </a:ext>
            </a:extLst>
          </p:cNvPr>
          <p:cNvSpPr txBox="1"/>
          <p:nvPr/>
        </p:nvSpPr>
        <p:spPr>
          <a:xfrm>
            <a:off x="13455650" y="7134225"/>
            <a:ext cx="3849688" cy="25844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Use energy efficient hardware and software strategies to ensure long-lasting Battery</a:t>
            </a:r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E27B06-492F-30A8-BD94-A4C5892593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5913" y="3413125"/>
            <a:ext cx="10037762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12700" marR="5080" indent="24765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27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1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B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-</a:t>
            </a:r>
            <a:r>
              <a:rPr sz="8500" spc="-10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S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endParaRPr sz="85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50C8E5-A696-9A70-4841-1D82E749B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1075" y="590550"/>
            <a:ext cx="3624263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tIns="1524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KEYWORDS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5E87E0-BB7A-C871-77A3-40770DD1FAD3}"/>
              </a:ext>
            </a:extLst>
          </p:cNvPr>
          <p:cNvSpPr txBox="1"/>
          <p:nvPr/>
        </p:nvSpPr>
        <p:spPr>
          <a:xfrm>
            <a:off x="1016000" y="2068513"/>
            <a:ext cx="6330950" cy="7312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93980" rIns="0" bIns="0">
            <a:spAutoFit/>
          </a:bodyPr>
          <a:lstStyle>
            <a:lvl1pPr marL="287338" indent="-276225"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7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BLOOD PRESSURE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CALORIE BURN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STRESS LEVEL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 TEMPERATURE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09082D-DFB7-EF08-DD38-36C7C4C030CF}"/>
              </a:ext>
            </a:extLst>
          </p:cNvPr>
          <p:cNvSpPr txBox="1"/>
          <p:nvPr/>
        </p:nvSpPr>
        <p:spPr>
          <a:xfrm>
            <a:off x="8605838" y="2068513"/>
            <a:ext cx="8197850" cy="7312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93980" rIns="0" bIns="0">
            <a:spAutoFit/>
          </a:bodyPr>
          <a:lstStyle>
            <a:lvl1pPr marL="539750" indent="-527050"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7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COUNT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ACTIVITY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TEMPERATURE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UV EXPOSURE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MEDICATION REMINDERS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WEARABLE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MONITORING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 HEALTH RECORDS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object 2">
            <a:extLst>
              <a:ext uri="{FF2B5EF4-FFF2-40B4-BE49-F238E27FC236}">
                <a16:creationId xmlns:a16="http://schemas.microsoft.com/office/drawing/2014/main" id="{4573DC52-EEAC-FB5E-9A32-D2BEB21B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543175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7" name="object 3">
            <a:extLst>
              <a:ext uri="{FF2B5EF4-FFF2-40B4-BE49-F238E27FC236}">
                <a16:creationId xmlns:a16="http://schemas.microsoft.com/office/drawing/2014/main" id="{972C5FB5-8D3A-1541-6B70-7D87CDF6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5916613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8" name="object 4">
            <a:extLst>
              <a:ext uri="{FF2B5EF4-FFF2-40B4-BE49-F238E27FC236}">
                <a16:creationId xmlns:a16="http://schemas.microsoft.com/office/drawing/2014/main" id="{B21AD3C5-D9DA-360F-2701-C1928C7A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25" y="5883275"/>
            <a:ext cx="4857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9" name="object 5">
            <a:extLst>
              <a:ext uri="{FF2B5EF4-FFF2-40B4-BE49-F238E27FC236}">
                <a16:creationId xmlns:a16="http://schemas.microsoft.com/office/drawing/2014/main" id="{45B0F076-E3CE-6BD9-F802-895EBD01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2547938"/>
            <a:ext cx="6391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2230" name="object 6">
            <a:extLst>
              <a:ext uri="{FF2B5EF4-FFF2-40B4-BE49-F238E27FC236}">
                <a16:creationId xmlns:a16="http://schemas.microsoft.com/office/drawing/2014/main" id="{6ED5864E-CFDD-C24B-DF5E-B7E9D6DA6653}"/>
              </a:ext>
            </a:extLst>
          </p:cNvPr>
          <p:cNvSpPr>
            <a:spLocks/>
          </p:cNvSpPr>
          <p:nvPr/>
        </p:nvSpPr>
        <p:spPr bwMode="auto">
          <a:xfrm>
            <a:off x="835025" y="1339850"/>
            <a:ext cx="1358900" cy="1079500"/>
          </a:xfrm>
          <a:custGeom>
            <a:avLst/>
            <a:gdLst>
              <a:gd name="T0" fmla="*/ 1209459 w 1358900"/>
              <a:gd name="T1" fmla="*/ 428955 h 1079500"/>
              <a:gd name="T2" fmla="*/ 1199997 w 1358900"/>
              <a:gd name="T3" fmla="*/ 413435 h 1079500"/>
              <a:gd name="T4" fmla="*/ 975283 w 1358900"/>
              <a:gd name="T5" fmla="*/ 111861 h 1079500"/>
              <a:gd name="T6" fmla="*/ 953274 w 1358900"/>
              <a:gd name="T7" fmla="*/ 93052 h 1079500"/>
              <a:gd name="T8" fmla="*/ 933831 w 1358900"/>
              <a:gd name="T9" fmla="*/ 92900 h 1079500"/>
              <a:gd name="T10" fmla="*/ 927138 w 1358900"/>
              <a:gd name="T11" fmla="*/ 101777 h 1079500"/>
              <a:gd name="T12" fmla="*/ 930529 w 1358900"/>
              <a:gd name="T13" fmla="*/ 125793 h 1079500"/>
              <a:gd name="T14" fmla="*/ 972375 w 1358900"/>
              <a:gd name="T15" fmla="*/ 184861 h 1079500"/>
              <a:gd name="T16" fmla="*/ 944575 w 1358900"/>
              <a:gd name="T17" fmla="*/ 318973 h 1079500"/>
              <a:gd name="T18" fmla="*/ 873010 w 1358900"/>
              <a:gd name="T19" fmla="*/ 258813 h 1079500"/>
              <a:gd name="T20" fmla="*/ 856615 w 1358900"/>
              <a:gd name="T21" fmla="*/ 384454 h 1079500"/>
              <a:gd name="T22" fmla="*/ 784999 w 1358900"/>
              <a:gd name="T23" fmla="*/ 324510 h 1079500"/>
              <a:gd name="T24" fmla="*/ 768616 w 1358900"/>
              <a:gd name="T25" fmla="*/ 450151 h 1079500"/>
              <a:gd name="T26" fmla="*/ 696988 w 1358900"/>
              <a:gd name="T27" fmla="*/ 390207 h 1079500"/>
              <a:gd name="T28" fmla="*/ 680605 w 1358900"/>
              <a:gd name="T29" fmla="*/ 515848 h 1079500"/>
              <a:gd name="T30" fmla="*/ 608990 w 1358900"/>
              <a:gd name="T31" fmla="*/ 455904 h 1079500"/>
              <a:gd name="T32" fmla="*/ 592607 w 1358900"/>
              <a:gd name="T33" fmla="*/ 581545 h 1079500"/>
              <a:gd name="T34" fmla="*/ 520979 w 1358900"/>
              <a:gd name="T35" fmla="*/ 521601 h 1079500"/>
              <a:gd name="T36" fmla="*/ 504596 w 1358900"/>
              <a:gd name="T37" fmla="*/ 647242 h 1079500"/>
              <a:gd name="T38" fmla="*/ 432981 w 1358900"/>
              <a:gd name="T39" fmla="*/ 587298 h 1079500"/>
              <a:gd name="T40" fmla="*/ 416585 w 1358900"/>
              <a:gd name="T41" fmla="*/ 712939 h 1079500"/>
              <a:gd name="T42" fmla="*/ 344970 w 1358900"/>
              <a:gd name="T43" fmla="*/ 652995 h 1079500"/>
              <a:gd name="T44" fmla="*/ 280898 w 1358900"/>
              <a:gd name="T45" fmla="*/ 776770 h 1079500"/>
              <a:gd name="T46" fmla="*/ 218528 w 1358900"/>
              <a:gd name="T47" fmla="*/ 900493 h 1079500"/>
              <a:gd name="T48" fmla="*/ 11468 w 1358900"/>
              <a:gd name="T49" fmla="*/ 1078877 h 1079500"/>
              <a:gd name="T50" fmla="*/ 267017 w 1358900"/>
              <a:gd name="T51" fmla="*/ 965631 h 1079500"/>
              <a:gd name="T52" fmla="*/ 366420 w 1358900"/>
              <a:gd name="T53" fmla="*/ 891565 h 1079500"/>
              <a:gd name="T54" fmla="*/ 444119 w 1358900"/>
              <a:gd name="T55" fmla="*/ 909624 h 1079500"/>
              <a:gd name="T56" fmla="*/ 709409 w 1358900"/>
              <a:gd name="T57" fmla="*/ 711822 h 1079500"/>
              <a:gd name="T58" fmla="*/ 885571 w 1358900"/>
              <a:gd name="T59" fmla="*/ 580466 h 1079500"/>
              <a:gd name="T60" fmla="*/ 1061732 w 1358900"/>
              <a:gd name="T61" fmla="*/ 449110 h 1079500"/>
              <a:gd name="T62" fmla="*/ 1164996 w 1358900"/>
              <a:gd name="T63" fmla="*/ 442976 h 1079500"/>
              <a:gd name="T64" fmla="*/ 1187018 w 1358900"/>
              <a:gd name="T65" fmla="*/ 461784 h 1079500"/>
              <a:gd name="T66" fmla="*/ 1206461 w 1358900"/>
              <a:gd name="T67" fmla="*/ 461949 h 1079500"/>
              <a:gd name="T68" fmla="*/ 1212977 w 1358900"/>
              <a:gd name="T69" fmla="*/ 452970 h 1079500"/>
              <a:gd name="T70" fmla="*/ 1358671 w 1358900"/>
              <a:gd name="T71" fmla="*/ 257200 h 1079500"/>
              <a:gd name="T72" fmla="*/ 1167142 w 1358900"/>
              <a:gd name="T73" fmla="*/ 0 h 1079500"/>
              <a:gd name="T74" fmla="*/ 1155636 w 1358900"/>
              <a:gd name="T75" fmla="*/ 2959 h 1079500"/>
              <a:gd name="T76" fmla="*/ 1149527 w 1358900"/>
              <a:gd name="T77" fmla="*/ 13208 h 1079500"/>
              <a:gd name="T78" fmla="*/ 1152486 w 1358900"/>
              <a:gd name="T79" fmla="*/ 24726 h 1079500"/>
              <a:gd name="T80" fmla="*/ 1065276 w 1358900"/>
              <a:gd name="T81" fmla="*/ 159550 h 1079500"/>
              <a:gd name="T82" fmla="*/ 1297355 w 1358900"/>
              <a:gd name="T83" fmla="*/ 219341 h 1079500"/>
              <a:gd name="T84" fmla="*/ 1335379 w 1358900"/>
              <a:gd name="T85" fmla="*/ 268363 h 1079500"/>
              <a:gd name="T86" fmla="*/ 1346974 w 1358900"/>
              <a:gd name="T87" fmla="*/ 270027 h 1079500"/>
              <a:gd name="T88" fmla="*/ 1356664 w 1358900"/>
              <a:gd name="T89" fmla="*/ 262813 h 107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58900" h="1079500">
                <a:moveTo>
                  <a:pt x="1213332" y="441934"/>
                </a:moveTo>
                <a:lnTo>
                  <a:pt x="1209459" y="428955"/>
                </a:lnTo>
                <a:lnTo>
                  <a:pt x="1201521" y="415467"/>
                </a:lnTo>
                <a:lnTo>
                  <a:pt x="1199997" y="413435"/>
                </a:lnTo>
                <a:lnTo>
                  <a:pt x="1183474" y="391261"/>
                </a:lnTo>
                <a:lnTo>
                  <a:pt x="975283" y="111861"/>
                </a:lnTo>
                <a:lnTo>
                  <a:pt x="964615" y="100431"/>
                </a:lnTo>
                <a:lnTo>
                  <a:pt x="953274" y="93052"/>
                </a:lnTo>
                <a:lnTo>
                  <a:pt x="942568" y="90347"/>
                </a:lnTo>
                <a:lnTo>
                  <a:pt x="933831" y="92900"/>
                </a:lnTo>
                <a:lnTo>
                  <a:pt x="932065" y="94170"/>
                </a:lnTo>
                <a:lnTo>
                  <a:pt x="927138" y="101777"/>
                </a:lnTo>
                <a:lnTo>
                  <a:pt x="926680" y="112801"/>
                </a:lnTo>
                <a:lnTo>
                  <a:pt x="930529" y="125793"/>
                </a:lnTo>
                <a:lnTo>
                  <a:pt x="938441" y="139293"/>
                </a:lnTo>
                <a:lnTo>
                  <a:pt x="972375" y="184861"/>
                </a:lnTo>
                <a:lnTo>
                  <a:pt x="890244" y="246062"/>
                </a:lnTo>
                <a:lnTo>
                  <a:pt x="944575" y="318973"/>
                </a:lnTo>
                <a:lnTo>
                  <a:pt x="927341" y="331724"/>
                </a:lnTo>
                <a:lnTo>
                  <a:pt x="873010" y="258813"/>
                </a:lnTo>
                <a:lnTo>
                  <a:pt x="802284" y="311556"/>
                </a:lnTo>
                <a:lnTo>
                  <a:pt x="856615" y="384454"/>
                </a:lnTo>
                <a:lnTo>
                  <a:pt x="839330" y="397421"/>
                </a:lnTo>
                <a:lnTo>
                  <a:pt x="784999" y="324510"/>
                </a:lnTo>
                <a:lnTo>
                  <a:pt x="714286" y="377240"/>
                </a:lnTo>
                <a:lnTo>
                  <a:pt x="768616" y="450151"/>
                </a:lnTo>
                <a:lnTo>
                  <a:pt x="751319" y="463118"/>
                </a:lnTo>
                <a:lnTo>
                  <a:pt x="696988" y="390207"/>
                </a:lnTo>
                <a:lnTo>
                  <a:pt x="626275" y="442937"/>
                </a:lnTo>
                <a:lnTo>
                  <a:pt x="680605" y="515848"/>
                </a:lnTo>
                <a:lnTo>
                  <a:pt x="663321" y="528815"/>
                </a:lnTo>
                <a:lnTo>
                  <a:pt x="608990" y="455904"/>
                </a:lnTo>
                <a:lnTo>
                  <a:pt x="538276" y="508635"/>
                </a:lnTo>
                <a:lnTo>
                  <a:pt x="592607" y="581545"/>
                </a:lnTo>
                <a:lnTo>
                  <a:pt x="575310" y="594512"/>
                </a:lnTo>
                <a:lnTo>
                  <a:pt x="520979" y="521601"/>
                </a:lnTo>
                <a:lnTo>
                  <a:pt x="450265" y="574332"/>
                </a:lnTo>
                <a:lnTo>
                  <a:pt x="504596" y="647242"/>
                </a:lnTo>
                <a:lnTo>
                  <a:pt x="487311" y="660209"/>
                </a:lnTo>
                <a:lnTo>
                  <a:pt x="432981" y="587298"/>
                </a:lnTo>
                <a:lnTo>
                  <a:pt x="362254" y="640029"/>
                </a:lnTo>
                <a:lnTo>
                  <a:pt x="416585" y="712939"/>
                </a:lnTo>
                <a:lnTo>
                  <a:pt x="399300" y="725893"/>
                </a:lnTo>
                <a:lnTo>
                  <a:pt x="344970" y="652995"/>
                </a:lnTo>
                <a:lnTo>
                  <a:pt x="244475" y="727925"/>
                </a:lnTo>
                <a:lnTo>
                  <a:pt x="280898" y="776770"/>
                </a:lnTo>
                <a:lnTo>
                  <a:pt x="181508" y="850836"/>
                </a:lnTo>
                <a:lnTo>
                  <a:pt x="218528" y="900493"/>
                </a:lnTo>
                <a:lnTo>
                  <a:pt x="0" y="1063396"/>
                </a:lnTo>
                <a:lnTo>
                  <a:pt x="11468" y="1078877"/>
                </a:lnTo>
                <a:lnTo>
                  <a:pt x="229997" y="915987"/>
                </a:lnTo>
                <a:lnTo>
                  <a:pt x="267017" y="965631"/>
                </a:lnTo>
                <a:lnTo>
                  <a:pt x="309016" y="934351"/>
                </a:lnTo>
                <a:lnTo>
                  <a:pt x="366420" y="891565"/>
                </a:lnTo>
                <a:lnTo>
                  <a:pt x="402844" y="940409"/>
                </a:lnTo>
                <a:lnTo>
                  <a:pt x="444119" y="909624"/>
                </a:lnTo>
                <a:lnTo>
                  <a:pt x="621322" y="777506"/>
                </a:lnTo>
                <a:lnTo>
                  <a:pt x="709409" y="711822"/>
                </a:lnTo>
                <a:lnTo>
                  <a:pt x="797483" y="646150"/>
                </a:lnTo>
                <a:lnTo>
                  <a:pt x="885571" y="580466"/>
                </a:lnTo>
                <a:lnTo>
                  <a:pt x="973645" y="514794"/>
                </a:lnTo>
                <a:lnTo>
                  <a:pt x="1061732" y="449110"/>
                </a:lnTo>
                <a:lnTo>
                  <a:pt x="1131074" y="397408"/>
                </a:lnTo>
                <a:lnTo>
                  <a:pt x="1164996" y="442976"/>
                </a:lnTo>
                <a:lnTo>
                  <a:pt x="1175677" y="454406"/>
                </a:lnTo>
                <a:lnTo>
                  <a:pt x="1187018" y="461784"/>
                </a:lnTo>
                <a:lnTo>
                  <a:pt x="1197724" y="464502"/>
                </a:lnTo>
                <a:lnTo>
                  <a:pt x="1206461" y="461949"/>
                </a:lnTo>
                <a:lnTo>
                  <a:pt x="1208214" y="460667"/>
                </a:lnTo>
                <a:lnTo>
                  <a:pt x="1212977" y="452970"/>
                </a:lnTo>
                <a:lnTo>
                  <a:pt x="1213332" y="441934"/>
                </a:lnTo>
                <a:close/>
              </a:path>
              <a:path w="1358900" h="1079500">
                <a:moveTo>
                  <a:pt x="1358671" y="257200"/>
                </a:moveTo>
                <a:lnTo>
                  <a:pt x="1177378" y="6108"/>
                </a:lnTo>
                <a:lnTo>
                  <a:pt x="1167142" y="0"/>
                </a:lnTo>
                <a:lnTo>
                  <a:pt x="1161186" y="304"/>
                </a:lnTo>
                <a:lnTo>
                  <a:pt x="1155636" y="2959"/>
                </a:lnTo>
                <a:lnTo>
                  <a:pt x="1151496" y="7569"/>
                </a:lnTo>
                <a:lnTo>
                  <a:pt x="1149527" y="13208"/>
                </a:lnTo>
                <a:lnTo>
                  <a:pt x="1149819" y="19164"/>
                </a:lnTo>
                <a:lnTo>
                  <a:pt x="1152486" y="24726"/>
                </a:lnTo>
                <a:lnTo>
                  <a:pt x="1185900" y="69608"/>
                </a:lnTo>
                <a:lnTo>
                  <a:pt x="1065276" y="159550"/>
                </a:lnTo>
                <a:lnTo>
                  <a:pt x="1176731" y="309283"/>
                </a:lnTo>
                <a:lnTo>
                  <a:pt x="1297355" y="219341"/>
                </a:lnTo>
                <a:lnTo>
                  <a:pt x="1330769" y="264223"/>
                </a:lnTo>
                <a:lnTo>
                  <a:pt x="1335379" y="268363"/>
                </a:lnTo>
                <a:lnTo>
                  <a:pt x="1341018" y="270319"/>
                </a:lnTo>
                <a:lnTo>
                  <a:pt x="1346974" y="270027"/>
                </a:lnTo>
                <a:lnTo>
                  <a:pt x="1352524" y="267360"/>
                </a:lnTo>
                <a:lnTo>
                  <a:pt x="1356664" y="262813"/>
                </a:lnTo>
                <a:lnTo>
                  <a:pt x="1358671" y="257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52231" name="object 7">
            <a:extLst>
              <a:ext uri="{FF2B5EF4-FFF2-40B4-BE49-F238E27FC236}">
                <a16:creationId xmlns:a16="http://schemas.microsoft.com/office/drawing/2014/main" id="{B4776826-6FF2-0DF7-2800-B57CC00C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313" y="7750175"/>
            <a:ext cx="129222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2232" name="object 8">
            <a:extLst>
              <a:ext uri="{FF2B5EF4-FFF2-40B4-BE49-F238E27FC236}">
                <a16:creationId xmlns:a16="http://schemas.microsoft.com/office/drawing/2014/main" id="{C6F9E3DA-678A-40C7-97D0-6EA0BAE7A578}"/>
              </a:ext>
            </a:extLst>
          </p:cNvPr>
          <p:cNvSpPr>
            <a:spLocks/>
          </p:cNvSpPr>
          <p:nvPr/>
        </p:nvSpPr>
        <p:spPr bwMode="auto">
          <a:xfrm>
            <a:off x="7567613" y="3803650"/>
            <a:ext cx="1028700" cy="1028700"/>
          </a:xfrm>
          <a:custGeom>
            <a:avLst/>
            <a:gdLst>
              <a:gd name="T0" fmla="*/ 608534 w 1029334"/>
              <a:gd name="T1" fmla="*/ 1020428 h 1029335"/>
              <a:gd name="T2" fmla="*/ 517373 w 1029334"/>
              <a:gd name="T3" fmla="*/ 1029315 h 1029335"/>
              <a:gd name="T4" fmla="*/ 428240 w 1029334"/>
              <a:gd name="T5" fmla="*/ 1022216 h 1029335"/>
              <a:gd name="T6" fmla="*/ 342890 w 1029334"/>
              <a:gd name="T7" fmla="*/ 1000113 h 1029335"/>
              <a:gd name="T8" fmla="*/ 263082 w 1029334"/>
              <a:gd name="T9" fmla="*/ 963991 h 1029335"/>
              <a:gd name="T10" fmla="*/ 190573 w 1029334"/>
              <a:gd name="T11" fmla="*/ 914833 h 1029335"/>
              <a:gd name="T12" fmla="*/ 127119 w 1029334"/>
              <a:gd name="T13" fmla="*/ 853623 h 1029335"/>
              <a:gd name="T14" fmla="*/ 74478 w 1029334"/>
              <a:gd name="T15" fmla="*/ 781344 h 1029335"/>
              <a:gd name="T16" fmla="*/ 34406 w 1029334"/>
              <a:gd name="T17" fmla="*/ 698982 h 1029335"/>
              <a:gd name="T18" fmla="*/ 8887 w 1029334"/>
              <a:gd name="T19" fmla="*/ 608534 h 1029335"/>
              <a:gd name="T20" fmla="*/ 0 w 1029334"/>
              <a:gd name="T21" fmla="*/ 517373 h 1029335"/>
              <a:gd name="T22" fmla="*/ 7099 w 1029334"/>
              <a:gd name="T23" fmla="*/ 428240 h 1029335"/>
              <a:gd name="T24" fmla="*/ 29202 w 1029334"/>
              <a:gd name="T25" fmla="*/ 342890 h 1029335"/>
              <a:gd name="T26" fmla="*/ 65324 w 1029334"/>
              <a:gd name="T27" fmla="*/ 263082 h 1029335"/>
              <a:gd name="T28" fmla="*/ 114482 w 1029334"/>
              <a:gd name="T29" fmla="*/ 190573 h 1029335"/>
              <a:gd name="T30" fmla="*/ 175692 w 1029334"/>
              <a:gd name="T31" fmla="*/ 127119 h 1029335"/>
              <a:gd name="T32" fmla="*/ 247970 w 1029334"/>
              <a:gd name="T33" fmla="*/ 74478 h 1029335"/>
              <a:gd name="T34" fmla="*/ 330333 w 1029334"/>
              <a:gd name="T35" fmla="*/ 34406 h 1029335"/>
              <a:gd name="T36" fmla="*/ 420780 w 1029334"/>
              <a:gd name="T37" fmla="*/ 8887 h 1029335"/>
              <a:gd name="T38" fmla="*/ 511941 w 1029334"/>
              <a:gd name="T39" fmla="*/ 0 h 1029335"/>
              <a:gd name="T40" fmla="*/ 601075 w 1029334"/>
              <a:gd name="T41" fmla="*/ 7099 h 1029335"/>
              <a:gd name="T42" fmla="*/ 686425 w 1029334"/>
              <a:gd name="T43" fmla="*/ 29202 h 1029335"/>
              <a:gd name="T44" fmla="*/ 766233 w 1029334"/>
              <a:gd name="T45" fmla="*/ 65324 h 1029335"/>
              <a:gd name="T46" fmla="*/ 808129 w 1029334"/>
              <a:gd name="T47" fmla="*/ 91763 h 1029335"/>
              <a:gd name="T48" fmla="*/ 365274 w 1029334"/>
              <a:gd name="T49" fmla="*/ 432915 h 1029335"/>
              <a:gd name="T50" fmla="*/ 230405 w 1029334"/>
              <a:gd name="T51" fmla="*/ 721178 h 1029335"/>
              <a:gd name="T52" fmla="*/ 486532 w 1029334"/>
              <a:gd name="T53" fmla="*/ 862685 h 1029335"/>
              <a:gd name="T54" fmla="*/ 983743 w 1029334"/>
              <a:gd name="T55" fmla="*/ 727131 h 1029335"/>
              <a:gd name="T56" fmla="*/ 940980 w 1029334"/>
              <a:gd name="T57" fmla="*/ 803510 h 1029335"/>
              <a:gd name="T58" fmla="*/ 885673 w 1029334"/>
              <a:gd name="T59" fmla="*/ 871711 h 1029335"/>
              <a:gd name="T60" fmla="*/ 818806 w 1029334"/>
              <a:gd name="T61" fmla="*/ 929978 h 1029335"/>
              <a:gd name="T62" fmla="*/ 741362 w 1029334"/>
              <a:gd name="T63" fmla="*/ 976554 h 1029335"/>
              <a:gd name="T64" fmla="*/ 654322 w 1029334"/>
              <a:gd name="T65" fmla="*/ 1009682 h 1029335"/>
              <a:gd name="T66" fmla="*/ 718293 w 1029334"/>
              <a:gd name="T67" fmla="*/ 797295 h 1029335"/>
              <a:gd name="T68" fmla="*/ 862050 w 1029334"/>
              <a:gd name="T69" fmla="*/ 540533 h 1029335"/>
              <a:gd name="T70" fmla="*/ 597035 w 1029334"/>
              <a:gd name="T71" fmla="*/ 367524 h 1029335"/>
              <a:gd name="T72" fmla="*/ 808129 w 1029334"/>
              <a:gd name="T73" fmla="*/ 91763 h 1029335"/>
              <a:gd name="T74" fmla="*/ 871711 w 1029334"/>
              <a:gd name="T75" fmla="*/ 143642 h 1029335"/>
              <a:gd name="T76" fmla="*/ 929978 w 1029334"/>
              <a:gd name="T77" fmla="*/ 210509 h 1029335"/>
              <a:gd name="T78" fmla="*/ 976554 w 1029334"/>
              <a:gd name="T79" fmla="*/ 287953 h 1029335"/>
              <a:gd name="T80" fmla="*/ 1009681 w 1029334"/>
              <a:gd name="T81" fmla="*/ 374989 h 1029335"/>
              <a:gd name="T82" fmla="*/ 1026931 w 1029334"/>
              <a:gd name="T83" fmla="*/ 466504 h 1029335"/>
              <a:gd name="T84" fmla="*/ 1027702 w 1029334"/>
              <a:gd name="T85" fmla="*/ 556872 h 1029335"/>
              <a:gd name="T86" fmla="*/ 1012978 w 1029334"/>
              <a:gd name="T87" fmla="*/ 644333 h 1029335"/>
              <a:gd name="T88" fmla="*/ 985889 w 1029334"/>
              <a:gd name="T89" fmla="*/ 721794 h 1029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9334" h="1029335">
                <a:moveTo>
                  <a:pt x="654322" y="1009682"/>
                </a:moveTo>
                <a:lnTo>
                  <a:pt x="608534" y="1020428"/>
                </a:lnTo>
                <a:lnTo>
                  <a:pt x="562810" y="1026931"/>
                </a:lnTo>
                <a:lnTo>
                  <a:pt x="517373" y="1029315"/>
                </a:lnTo>
                <a:lnTo>
                  <a:pt x="472443" y="1027702"/>
                </a:lnTo>
                <a:lnTo>
                  <a:pt x="428240" y="1022216"/>
                </a:lnTo>
                <a:lnTo>
                  <a:pt x="384982" y="1012978"/>
                </a:lnTo>
                <a:lnTo>
                  <a:pt x="342890" y="1000113"/>
                </a:lnTo>
                <a:lnTo>
                  <a:pt x="302184" y="983743"/>
                </a:lnTo>
                <a:lnTo>
                  <a:pt x="263082" y="963991"/>
                </a:lnTo>
                <a:lnTo>
                  <a:pt x="225805" y="940980"/>
                </a:lnTo>
                <a:lnTo>
                  <a:pt x="190573" y="914833"/>
                </a:lnTo>
                <a:lnTo>
                  <a:pt x="157604" y="885673"/>
                </a:lnTo>
                <a:lnTo>
                  <a:pt x="127119" y="853623"/>
                </a:lnTo>
                <a:lnTo>
                  <a:pt x="99337" y="818806"/>
                </a:lnTo>
                <a:lnTo>
                  <a:pt x="74478" y="781344"/>
                </a:lnTo>
                <a:lnTo>
                  <a:pt x="52761" y="741362"/>
                </a:lnTo>
                <a:lnTo>
                  <a:pt x="34406" y="698982"/>
                </a:lnTo>
                <a:lnTo>
                  <a:pt x="19630" y="654310"/>
                </a:lnTo>
                <a:lnTo>
                  <a:pt x="8887" y="608534"/>
                </a:lnTo>
                <a:lnTo>
                  <a:pt x="2383" y="562810"/>
                </a:lnTo>
                <a:lnTo>
                  <a:pt x="0" y="517373"/>
                </a:lnTo>
                <a:lnTo>
                  <a:pt x="1612" y="472443"/>
                </a:lnTo>
                <a:lnTo>
                  <a:pt x="7099" y="428240"/>
                </a:lnTo>
                <a:lnTo>
                  <a:pt x="16336" y="384982"/>
                </a:lnTo>
                <a:lnTo>
                  <a:pt x="29202" y="342890"/>
                </a:lnTo>
                <a:lnTo>
                  <a:pt x="45572" y="302184"/>
                </a:lnTo>
                <a:lnTo>
                  <a:pt x="65324" y="263082"/>
                </a:lnTo>
                <a:lnTo>
                  <a:pt x="88335" y="225805"/>
                </a:lnTo>
                <a:lnTo>
                  <a:pt x="114482" y="190573"/>
                </a:lnTo>
                <a:lnTo>
                  <a:pt x="143642" y="157604"/>
                </a:lnTo>
                <a:lnTo>
                  <a:pt x="175692" y="127119"/>
                </a:lnTo>
                <a:lnTo>
                  <a:pt x="210509" y="99337"/>
                </a:lnTo>
                <a:lnTo>
                  <a:pt x="247970" y="74478"/>
                </a:lnTo>
                <a:lnTo>
                  <a:pt x="287953" y="52761"/>
                </a:lnTo>
                <a:lnTo>
                  <a:pt x="330333" y="34406"/>
                </a:lnTo>
                <a:lnTo>
                  <a:pt x="374989" y="19634"/>
                </a:lnTo>
                <a:lnTo>
                  <a:pt x="420780" y="8887"/>
                </a:lnTo>
                <a:lnTo>
                  <a:pt x="466504" y="2383"/>
                </a:lnTo>
                <a:lnTo>
                  <a:pt x="511941" y="0"/>
                </a:lnTo>
                <a:lnTo>
                  <a:pt x="556872" y="1612"/>
                </a:lnTo>
                <a:lnTo>
                  <a:pt x="601075" y="7099"/>
                </a:lnTo>
                <a:lnTo>
                  <a:pt x="644333" y="16336"/>
                </a:lnTo>
                <a:lnTo>
                  <a:pt x="686425" y="29202"/>
                </a:lnTo>
                <a:lnTo>
                  <a:pt x="727131" y="45572"/>
                </a:lnTo>
                <a:lnTo>
                  <a:pt x="766233" y="65324"/>
                </a:lnTo>
                <a:lnTo>
                  <a:pt x="803510" y="88335"/>
                </a:lnTo>
                <a:lnTo>
                  <a:pt x="808129" y="91763"/>
                </a:lnTo>
                <a:lnTo>
                  <a:pt x="308772" y="232655"/>
                </a:lnTo>
                <a:lnTo>
                  <a:pt x="365274" y="432915"/>
                </a:lnTo>
                <a:lnTo>
                  <a:pt x="165014" y="489417"/>
                </a:lnTo>
                <a:lnTo>
                  <a:pt x="230405" y="721178"/>
                </a:lnTo>
                <a:lnTo>
                  <a:pt x="430664" y="664676"/>
                </a:lnTo>
                <a:lnTo>
                  <a:pt x="486532" y="862685"/>
                </a:lnTo>
                <a:lnTo>
                  <a:pt x="985889" y="721794"/>
                </a:lnTo>
                <a:lnTo>
                  <a:pt x="983743" y="727131"/>
                </a:lnTo>
                <a:lnTo>
                  <a:pt x="963991" y="766233"/>
                </a:lnTo>
                <a:lnTo>
                  <a:pt x="940980" y="803510"/>
                </a:lnTo>
                <a:lnTo>
                  <a:pt x="914833" y="838742"/>
                </a:lnTo>
                <a:lnTo>
                  <a:pt x="885673" y="871711"/>
                </a:lnTo>
                <a:lnTo>
                  <a:pt x="853623" y="902196"/>
                </a:lnTo>
                <a:lnTo>
                  <a:pt x="818806" y="929978"/>
                </a:lnTo>
                <a:lnTo>
                  <a:pt x="781344" y="954837"/>
                </a:lnTo>
                <a:lnTo>
                  <a:pt x="741362" y="976554"/>
                </a:lnTo>
                <a:lnTo>
                  <a:pt x="698982" y="994908"/>
                </a:lnTo>
                <a:lnTo>
                  <a:pt x="654322" y="1009682"/>
                </a:lnTo>
                <a:close/>
              </a:path>
              <a:path w="1029334" h="1029335">
                <a:moveTo>
                  <a:pt x="985889" y="721794"/>
                </a:moveTo>
                <a:lnTo>
                  <a:pt x="718293" y="797295"/>
                </a:lnTo>
                <a:lnTo>
                  <a:pt x="661791" y="597035"/>
                </a:lnTo>
                <a:lnTo>
                  <a:pt x="862050" y="540533"/>
                </a:lnTo>
                <a:lnTo>
                  <a:pt x="797295" y="311022"/>
                </a:lnTo>
                <a:lnTo>
                  <a:pt x="597035" y="367524"/>
                </a:lnTo>
                <a:lnTo>
                  <a:pt x="540533" y="167265"/>
                </a:lnTo>
                <a:lnTo>
                  <a:pt x="808129" y="91763"/>
                </a:lnTo>
                <a:lnTo>
                  <a:pt x="838742" y="114482"/>
                </a:lnTo>
                <a:lnTo>
                  <a:pt x="871711" y="143642"/>
                </a:lnTo>
                <a:lnTo>
                  <a:pt x="902196" y="175692"/>
                </a:lnTo>
                <a:lnTo>
                  <a:pt x="929978" y="210509"/>
                </a:lnTo>
                <a:lnTo>
                  <a:pt x="954837" y="247970"/>
                </a:lnTo>
                <a:lnTo>
                  <a:pt x="976554" y="287953"/>
                </a:lnTo>
                <a:lnTo>
                  <a:pt x="994908" y="330333"/>
                </a:lnTo>
                <a:lnTo>
                  <a:pt x="1009681" y="374989"/>
                </a:lnTo>
                <a:lnTo>
                  <a:pt x="1020428" y="420780"/>
                </a:lnTo>
                <a:lnTo>
                  <a:pt x="1026931" y="466504"/>
                </a:lnTo>
                <a:lnTo>
                  <a:pt x="1029315" y="511941"/>
                </a:lnTo>
                <a:lnTo>
                  <a:pt x="1027702" y="556872"/>
                </a:lnTo>
                <a:lnTo>
                  <a:pt x="1022216" y="601075"/>
                </a:lnTo>
                <a:lnTo>
                  <a:pt x="1012978" y="644333"/>
                </a:lnTo>
                <a:lnTo>
                  <a:pt x="1000113" y="686425"/>
                </a:lnTo>
                <a:lnTo>
                  <a:pt x="985889" y="7217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3" name="object 9">
            <a:extLst>
              <a:ext uri="{FF2B5EF4-FFF2-40B4-BE49-F238E27FC236}">
                <a16:creationId xmlns:a16="http://schemas.microsoft.com/office/drawing/2014/main" id="{6534FF01-8E15-FA4E-B1DC-C909B28DA7AF}"/>
              </a:ext>
            </a:extLst>
          </p:cNvPr>
          <p:cNvSpPr>
            <a:spLocks/>
          </p:cNvSpPr>
          <p:nvPr/>
        </p:nvSpPr>
        <p:spPr bwMode="auto">
          <a:xfrm>
            <a:off x="809625" y="8167688"/>
            <a:ext cx="1271588" cy="1225550"/>
          </a:xfrm>
          <a:custGeom>
            <a:avLst/>
            <a:gdLst>
              <a:gd name="T0" fmla="*/ 572556 w 1271270"/>
              <a:gd name="T1" fmla="*/ 244659 h 1224915"/>
              <a:gd name="T2" fmla="*/ 668622 w 1271270"/>
              <a:gd name="T3" fmla="*/ 88170 h 1224915"/>
              <a:gd name="T4" fmla="*/ 849923 w 1271270"/>
              <a:gd name="T5" fmla="*/ 2769 h 1224915"/>
              <a:gd name="T6" fmla="*/ 779261 w 1271270"/>
              <a:gd name="T7" fmla="*/ 90990 h 1224915"/>
              <a:gd name="T8" fmla="*/ 654623 w 1271270"/>
              <a:gd name="T9" fmla="*/ 212597 h 1224915"/>
              <a:gd name="T10" fmla="*/ 121063 w 1271270"/>
              <a:gd name="T11" fmla="*/ 896793 h 1224915"/>
              <a:gd name="T12" fmla="*/ 18724 w 1271270"/>
              <a:gd name="T13" fmla="*/ 737720 h 1224915"/>
              <a:gd name="T14" fmla="*/ 6265 w 1271270"/>
              <a:gd name="T15" fmla="*/ 555723 h 1224915"/>
              <a:gd name="T16" fmla="*/ 84259 w 1271270"/>
              <a:gd name="T17" fmla="*/ 384781 h 1224915"/>
              <a:gd name="T18" fmla="*/ 248111 w 1271270"/>
              <a:gd name="T19" fmla="*/ 275212 h 1224915"/>
              <a:gd name="T20" fmla="*/ 405922 w 1271270"/>
              <a:gd name="T21" fmla="*/ 267918 h 1224915"/>
              <a:gd name="T22" fmla="*/ 122393 w 1271270"/>
              <a:gd name="T23" fmla="*/ 441754 h 1224915"/>
              <a:gd name="T24" fmla="*/ 64056 w 1271270"/>
              <a:gd name="T25" fmla="*/ 624069 h 1224915"/>
              <a:gd name="T26" fmla="*/ 123080 w 1271270"/>
              <a:gd name="T27" fmla="*/ 798388 h 1224915"/>
              <a:gd name="T28" fmla="*/ 591487 w 1271270"/>
              <a:gd name="T29" fmla="*/ 420629 h 1224915"/>
              <a:gd name="T30" fmla="*/ 558078 w 1271270"/>
              <a:gd name="T31" fmla="*/ 411681 h 1224915"/>
              <a:gd name="T32" fmla="*/ 530655 w 1271270"/>
              <a:gd name="T33" fmla="*/ 392950 h 1224915"/>
              <a:gd name="T34" fmla="*/ 357618 w 1271270"/>
              <a:gd name="T35" fmla="*/ 326441 h 1224915"/>
              <a:gd name="T36" fmla="*/ 405940 w 1271270"/>
              <a:gd name="T37" fmla="*/ 267922 h 1224915"/>
              <a:gd name="T38" fmla="*/ 556127 w 1271270"/>
              <a:gd name="T39" fmla="*/ 331515 h 1224915"/>
              <a:gd name="T40" fmla="*/ 619448 w 1271270"/>
              <a:gd name="T41" fmla="*/ 357451 h 1224915"/>
              <a:gd name="T42" fmla="*/ 616682 w 1271270"/>
              <a:gd name="T43" fmla="*/ 387119 h 1224915"/>
              <a:gd name="T44" fmla="*/ 597374 w 1271270"/>
              <a:gd name="T45" fmla="*/ 418493 h 1224915"/>
              <a:gd name="T46" fmla="*/ 885217 w 1271270"/>
              <a:gd name="T47" fmla="*/ 687449 h 1224915"/>
              <a:gd name="T48" fmla="*/ 1180553 w 1271270"/>
              <a:gd name="T49" fmla="*/ 534250 h 1224915"/>
              <a:gd name="T50" fmla="*/ 1202203 w 1271270"/>
              <a:gd name="T51" fmla="*/ 340488 h 1224915"/>
              <a:gd name="T52" fmla="*/ 1128042 w 1271270"/>
              <a:gd name="T53" fmla="*/ 168083 h 1224915"/>
              <a:gd name="T54" fmla="*/ 963831 w 1271270"/>
              <a:gd name="T55" fmla="*/ 73131 h 1224915"/>
              <a:gd name="T56" fmla="*/ 779261 w 1271270"/>
              <a:gd name="T57" fmla="*/ 90990 h 1224915"/>
              <a:gd name="T58" fmla="*/ 1117920 w 1271270"/>
              <a:gd name="T59" fmla="*/ 72763 h 1224915"/>
              <a:gd name="T60" fmla="*/ 1233183 w 1271270"/>
              <a:gd name="T61" fmla="*/ 216722 h 1224915"/>
              <a:gd name="T62" fmla="*/ 1270886 w 1271270"/>
              <a:gd name="T63" fmla="*/ 400813 h 1224915"/>
              <a:gd name="T64" fmla="*/ 941105 w 1271270"/>
              <a:gd name="T65" fmla="*/ 707806 h 1224915"/>
              <a:gd name="T66" fmla="*/ 619123 w 1271270"/>
              <a:gd name="T67" fmla="*/ 459032 h 1224915"/>
              <a:gd name="T68" fmla="*/ 666507 w 1271270"/>
              <a:gd name="T69" fmla="*/ 436575 h 1224915"/>
              <a:gd name="T70" fmla="*/ 945058 w 1271270"/>
              <a:gd name="T71" fmla="*/ 895131 h 1224915"/>
              <a:gd name="T72" fmla="*/ 912836 w 1271270"/>
              <a:gd name="T73" fmla="*/ 888350 h 1224915"/>
              <a:gd name="T74" fmla="*/ 945048 w 1271270"/>
              <a:gd name="T75" fmla="*/ 740440 h 1224915"/>
              <a:gd name="T76" fmla="*/ 952429 w 1271270"/>
              <a:gd name="T77" fmla="*/ 889989 h 1224915"/>
              <a:gd name="T78" fmla="*/ 963013 w 1271270"/>
              <a:gd name="T79" fmla="*/ 1224724 h 1224915"/>
              <a:gd name="T80" fmla="*/ 849494 w 1271270"/>
              <a:gd name="T81" fmla="*/ 1156319 h 1224915"/>
              <a:gd name="T82" fmla="*/ 501695 w 1271270"/>
              <a:gd name="T83" fmla="*/ 1061396 h 1224915"/>
              <a:gd name="T84" fmla="*/ 306842 w 1271270"/>
              <a:gd name="T85" fmla="*/ 1007995 h 1224915"/>
              <a:gd name="T86" fmla="*/ 575778 w 1271270"/>
              <a:gd name="T87" fmla="*/ 697629 h 1224915"/>
              <a:gd name="T88" fmla="*/ 623462 w 1271270"/>
              <a:gd name="T89" fmla="*/ 682210 h 1224915"/>
              <a:gd name="T90" fmla="*/ 393800 w 1271270"/>
              <a:gd name="T91" fmla="*/ 967184 h 1224915"/>
              <a:gd name="T92" fmla="*/ 624803 w 1271270"/>
              <a:gd name="T93" fmla="*/ 1023389 h 1224915"/>
              <a:gd name="T94" fmla="*/ 798966 w 1271270"/>
              <a:gd name="T95" fmla="*/ 1067327 h 1224915"/>
              <a:gd name="T96" fmla="*/ 1006071 w 1271270"/>
              <a:gd name="T97" fmla="*/ 1095793 h 1224915"/>
              <a:gd name="T98" fmla="*/ 990333 w 1271270"/>
              <a:gd name="T99" fmla="*/ 1211683 h 1224915"/>
              <a:gd name="T100" fmla="*/ 786810 w 1271270"/>
              <a:gd name="T101" fmla="*/ 968513 h 1224915"/>
              <a:gd name="T102" fmla="*/ 624120 w 1271270"/>
              <a:gd name="T103" fmla="*/ 773723 h 1224915"/>
              <a:gd name="T104" fmla="*/ 810342 w 1271270"/>
              <a:gd name="T105" fmla="*/ 936926 h 1224915"/>
              <a:gd name="T106" fmla="*/ 795190 w 1271270"/>
              <a:gd name="T107" fmla="*/ 966160 h 1224915"/>
              <a:gd name="T108" fmla="*/ 955366 w 1271270"/>
              <a:gd name="T109" fmla="*/ 1032050 h 1224915"/>
              <a:gd name="T110" fmla="*/ 1033911 w 1271270"/>
              <a:gd name="T111" fmla="*/ 851371 h 1224915"/>
              <a:gd name="T112" fmla="*/ 1142458 w 1271270"/>
              <a:gd name="T113" fmla="*/ 778051 h 1224915"/>
              <a:gd name="T114" fmla="*/ 1008906 w 1271270"/>
              <a:gd name="T115" fmla="*/ 1080463 h 1224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1270" h="1224915">
                <a:moveTo>
                  <a:pt x="625988" y="298406"/>
                </a:moveTo>
                <a:lnTo>
                  <a:pt x="556127" y="331515"/>
                </a:lnTo>
                <a:lnTo>
                  <a:pt x="562109" y="287250"/>
                </a:lnTo>
                <a:lnTo>
                  <a:pt x="572556" y="244659"/>
                </a:lnTo>
                <a:lnTo>
                  <a:pt x="587328" y="204235"/>
                </a:lnTo>
                <a:lnTo>
                  <a:pt x="606288" y="166470"/>
                </a:lnTo>
                <a:lnTo>
                  <a:pt x="634818" y="124548"/>
                </a:lnTo>
                <a:lnTo>
                  <a:pt x="668622" y="88170"/>
                </a:lnTo>
                <a:lnTo>
                  <a:pt x="707575" y="57453"/>
                </a:lnTo>
                <a:lnTo>
                  <a:pt x="751159" y="32735"/>
                </a:lnTo>
                <a:lnTo>
                  <a:pt x="791346" y="16518"/>
                </a:lnTo>
                <a:lnTo>
                  <a:pt x="849923" y="2769"/>
                </a:lnTo>
                <a:lnTo>
                  <a:pt x="896134" y="0"/>
                </a:lnTo>
                <a:lnTo>
                  <a:pt x="942940" y="3485"/>
                </a:lnTo>
                <a:lnTo>
                  <a:pt x="957638" y="6450"/>
                </a:lnTo>
                <a:lnTo>
                  <a:pt x="779261" y="90990"/>
                </a:lnTo>
                <a:lnTo>
                  <a:pt x="740499" y="113420"/>
                </a:lnTo>
                <a:lnTo>
                  <a:pt x="706632" y="141448"/>
                </a:lnTo>
                <a:lnTo>
                  <a:pt x="677920" y="174648"/>
                </a:lnTo>
                <a:lnTo>
                  <a:pt x="654623" y="212597"/>
                </a:lnTo>
                <a:lnTo>
                  <a:pt x="637004" y="254869"/>
                </a:lnTo>
                <a:lnTo>
                  <a:pt x="625988" y="298406"/>
                </a:lnTo>
                <a:close/>
              </a:path>
              <a:path w="1271270" h="1224915">
                <a:moveTo>
                  <a:pt x="184437" y="866757"/>
                </a:moveTo>
                <a:lnTo>
                  <a:pt x="121063" y="896793"/>
                </a:lnTo>
                <a:lnTo>
                  <a:pt x="89694" y="862210"/>
                </a:lnTo>
                <a:lnTo>
                  <a:pt x="62162" y="824156"/>
                </a:lnTo>
                <a:lnTo>
                  <a:pt x="38497" y="782653"/>
                </a:lnTo>
                <a:lnTo>
                  <a:pt x="18724" y="737720"/>
                </a:lnTo>
                <a:lnTo>
                  <a:pt x="6090" y="694448"/>
                </a:lnTo>
                <a:lnTo>
                  <a:pt x="0" y="649069"/>
                </a:lnTo>
                <a:lnTo>
                  <a:pt x="157" y="602517"/>
                </a:lnTo>
                <a:lnTo>
                  <a:pt x="6265" y="555723"/>
                </a:lnTo>
                <a:lnTo>
                  <a:pt x="18027" y="509620"/>
                </a:lnTo>
                <a:lnTo>
                  <a:pt x="35144" y="465140"/>
                </a:lnTo>
                <a:lnTo>
                  <a:pt x="57320" y="423216"/>
                </a:lnTo>
                <a:lnTo>
                  <a:pt x="84259" y="384781"/>
                </a:lnTo>
                <a:lnTo>
                  <a:pt x="115661" y="350766"/>
                </a:lnTo>
                <a:lnTo>
                  <a:pt x="151231" y="322104"/>
                </a:lnTo>
                <a:lnTo>
                  <a:pt x="188304" y="299778"/>
                </a:lnTo>
                <a:lnTo>
                  <a:pt x="248111" y="275212"/>
                </a:lnTo>
                <a:lnTo>
                  <a:pt x="296548" y="264512"/>
                </a:lnTo>
                <a:lnTo>
                  <a:pt x="346111" y="261378"/>
                </a:lnTo>
                <a:lnTo>
                  <a:pt x="396629" y="265836"/>
                </a:lnTo>
                <a:lnTo>
                  <a:pt x="405922" y="267918"/>
                </a:lnTo>
                <a:lnTo>
                  <a:pt x="228691" y="351915"/>
                </a:lnTo>
                <a:lnTo>
                  <a:pt x="218304" y="357102"/>
                </a:lnTo>
                <a:lnTo>
                  <a:pt x="152487" y="405226"/>
                </a:lnTo>
                <a:lnTo>
                  <a:pt x="122393" y="441754"/>
                </a:lnTo>
                <a:lnTo>
                  <a:pt x="97991" y="483500"/>
                </a:lnTo>
                <a:lnTo>
                  <a:pt x="79793" y="528866"/>
                </a:lnTo>
                <a:lnTo>
                  <a:pt x="68311" y="576254"/>
                </a:lnTo>
                <a:lnTo>
                  <a:pt x="64056" y="624069"/>
                </a:lnTo>
                <a:lnTo>
                  <a:pt x="67540" y="670711"/>
                </a:lnTo>
                <a:lnTo>
                  <a:pt x="79268" y="714575"/>
                </a:lnTo>
                <a:lnTo>
                  <a:pt x="98961" y="758398"/>
                </a:lnTo>
                <a:lnTo>
                  <a:pt x="123080" y="798388"/>
                </a:lnTo>
                <a:lnTo>
                  <a:pt x="151585" y="834517"/>
                </a:lnTo>
                <a:lnTo>
                  <a:pt x="184437" y="866757"/>
                </a:lnTo>
                <a:close/>
              </a:path>
              <a:path w="1271270" h="1224915">
                <a:moveTo>
                  <a:pt x="597374" y="418493"/>
                </a:moveTo>
                <a:lnTo>
                  <a:pt x="591487" y="420629"/>
                </a:lnTo>
                <a:lnTo>
                  <a:pt x="582919" y="421749"/>
                </a:lnTo>
                <a:lnTo>
                  <a:pt x="572452" y="420010"/>
                </a:lnTo>
                <a:lnTo>
                  <a:pt x="560865" y="413573"/>
                </a:lnTo>
                <a:lnTo>
                  <a:pt x="558078" y="411681"/>
                </a:lnTo>
                <a:lnTo>
                  <a:pt x="546969" y="404338"/>
                </a:lnTo>
                <a:lnTo>
                  <a:pt x="541582" y="400711"/>
                </a:lnTo>
                <a:lnTo>
                  <a:pt x="536138" y="396930"/>
                </a:lnTo>
                <a:lnTo>
                  <a:pt x="530655" y="392950"/>
                </a:lnTo>
                <a:lnTo>
                  <a:pt x="488755" y="365759"/>
                </a:lnTo>
                <a:lnTo>
                  <a:pt x="445620" y="345565"/>
                </a:lnTo>
                <a:lnTo>
                  <a:pt x="401743" y="332437"/>
                </a:lnTo>
                <a:lnTo>
                  <a:pt x="357618" y="326441"/>
                </a:lnTo>
                <a:lnTo>
                  <a:pt x="313739" y="327644"/>
                </a:lnTo>
                <a:lnTo>
                  <a:pt x="270599" y="336113"/>
                </a:lnTo>
                <a:lnTo>
                  <a:pt x="228691" y="351915"/>
                </a:lnTo>
                <a:lnTo>
                  <a:pt x="405940" y="267922"/>
                </a:lnTo>
                <a:lnTo>
                  <a:pt x="437858" y="275075"/>
                </a:lnTo>
                <a:lnTo>
                  <a:pt x="478495" y="289239"/>
                </a:lnTo>
                <a:lnTo>
                  <a:pt x="518073" y="308120"/>
                </a:lnTo>
                <a:lnTo>
                  <a:pt x="556127" y="331515"/>
                </a:lnTo>
                <a:lnTo>
                  <a:pt x="625988" y="298406"/>
                </a:lnTo>
                <a:lnTo>
                  <a:pt x="625321" y="301039"/>
                </a:lnTo>
                <a:lnTo>
                  <a:pt x="619837" y="350683"/>
                </a:lnTo>
                <a:lnTo>
                  <a:pt x="619448" y="357451"/>
                </a:lnTo>
                <a:lnTo>
                  <a:pt x="618928" y="364057"/>
                </a:lnTo>
                <a:lnTo>
                  <a:pt x="618324" y="370524"/>
                </a:lnTo>
                <a:lnTo>
                  <a:pt x="616982" y="383764"/>
                </a:lnTo>
                <a:lnTo>
                  <a:pt x="616682" y="387119"/>
                </a:lnTo>
                <a:lnTo>
                  <a:pt x="614280" y="400191"/>
                </a:lnTo>
                <a:lnTo>
                  <a:pt x="608990" y="409397"/>
                </a:lnTo>
                <a:lnTo>
                  <a:pt x="602715" y="415310"/>
                </a:lnTo>
                <a:lnTo>
                  <a:pt x="597374" y="418493"/>
                </a:lnTo>
                <a:close/>
              </a:path>
              <a:path w="1271270" h="1224915">
                <a:moveTo>
                  <a:pt x="945048" y="740440"/>
                </a:moveTo>
                <a:lnTo>
                  <a:pt x="893353" y="764940"/>
                </a:lnTo>
                <a:lnTo>
                  <a:pt x="885065" y="696358"/>
                </a:lnTo>
                <a:lnTo>
                  <a:pt x="885217" y="687449"/>
                </a:lnTo>
                <a:lnTo>
                  <a:pt x="887830" y="679230"/>
                </a:lnTo>
                <a:lnTo>
                  <a:pt x="892848" y="672266"/>
                </a:lnTo>
                <a:lnTo>
                  <a:pt x="900218" y="667124"/>
                </a:lnTo>
                <a:lnTo>
                  <a:pt x="1180553" y="534250"/>
                </a:lnTo>
                <a:lnTo>
                  <a:pt x="1195091" y="484573"/>
                </a:lnTo>
                <a:lnTo>
                  <a:pt x="1203547" y="435680"/>
                </a:lnTo>
                <a:lnTo>
                  <a:pt x="1205916" y="387634"/>
                </a:lnTo>
                <a:lnTo>
                  <a:pt x="1202203" y="340488"/>
                </a:lnTo>
                <a:lnTo>
                  <a:pt x="1192408" y="294291"/>
                </a:lnTo>
                <a:lnTo>
                  <a:pt x="1176535" y="249095"/>
                </a:lnTo>
                <a:lnTo>
                  <a:pt x="1154580" y="204941"/>
                </a:lnTo>
                <a:lnTo>
                  <a:pt x="1128042" y="168083"/>
                </a:lnTo>
                <a:lnTo>
                  <a:pt x="1094139" y="135858"/>
                </a:lnTo>
                <a:lnTo>
                  <a:pt x="1054430" y="108880"/>
                </a:lnTo>
                <a:lnTo>
                  <a:pt x="1010474" y="87766"/>
                </a:lnTo>
                <a:lnTo>
                  <a:pt x="963831" y="73131"/>
                </a:lnTo>
                <a:lnTo>
                  <a:pt x="916057" y="65592"/>
                </a:lnTo>
                <a:lnTo>
                  <a:pt x="868706" y="65768"/>
                </a:lnTo>
                <a:lnTo>
                  <a:pt x="823330" y="74278"/>
                </a:lnTo>
                <a:lnTo>
                  <a:pt x="779261" y="90990"/>
                </a:lnTo>
                <a:lnTo>
                  <a:pt x="957638" y="6450"/>
                </a:lnTo>
                <a:lnTo>
                  <a:pt x="1034699" y="27777"/>
                </a:lnTo>
                <a:lnTo>
                  <a:pt x="1077831" y="47864"/>
                </a:lnTo>
                <a:lnTo>
                  <a:pt x="1117920" y="72763"/>
                </a:lnTo>
                <a:lnTo>
                  <a:pt x="1154054" y="102116"/>
                </a:lnTo>
                <a:lnTo>
                  <a:pt x="1185324" y="135560"/>
                </a:lnTo>
                <a:lnTo>
                  <a:pt x="1210820" y="172737"/>
                </a:lnTo>
                <a:lnTo>
                  <a:pt x="1233183" y="216722"/>
                </a:lnTo>
                <a:lnTo>
                  <a:pt x="1250372" y="261559"/>
                </a:lnTo>
                <a:lnTo>
                  <a:pt x="1262387" y="307212"/>
                </a:lnTo>
                <a:lnTo>
                  <a:pt x="1269225" y="353642"/>
                </a:lnTo>
                <a:lnTo>
                  <a:pt x="1270886" y="400813"/>
                </a:lnTo>
                <a:lnTo>
                  <a:pt x="1267370" y="448686"/>
                </a:lnTo>
                <a:lnTo>
                  <a:pt x="1258671" y="497239"/>
                </a:lnTo>
                <a:lnTo>
                  <a:pt x="1246442" y="541395"/>
                </a:lnTo>
                <a:lnTo>
                  <a:pt x="941105" y="707806"/>
                </a:lnTo>
                <a:lnTo>
                  <a:pt x="945048" y="740440"/>
                </a:lnTo>
                <a:close/>
              </a:path>
              <a:path w="1271270" h="1224915">
                <a:moveTo>
                  <a:pt x="767399" y="784936"/>
                </a:moveTo>
                <a:lnTo>
                  <a:pt x="717846" y="808421"/>
                </a:lnTo>
                <a:lnTo>
                  <a:pt x="619123" y="459032"/>
                </a:lnTo>
                <a:lnTo>
                  <a:pt x="621399" y="441779"/>
                </a:lnTo>
                <a:lnTo>
                  <a:pt x="634504" y="430151"/>
                </a:lnTo>
                <a:lnTo>
                  <a:pt x="651765" y="427349"/>
                </a:lnTo>
                <a:lnTo>
                  <a:pt x="666507" y="436575"/>
                </a:lnTo>
                <a:lnTo>
                  <a:pt x="765733" y="580207"/>
                </a:lnTo>
                <a:lnTo>
                  <a:pt x="716189" y="603688"/>
                </a:lnTo>
                <a:lnTo>
                  <a:pt x="767399" y="784936"/>
                </a:lnTo>
                <a:close/>
              </a:path>
              <a:path w="1271270" h="1224915">
                <a:moveTo>
                  <a:pt x="945058" y="895131"/>
                </a:moveTo>
                <a:lnTo>
                  <a:pt x="936748" y="897451"/>
                </a:lnTo>
                <a:lnTo>
                  <a:pt x="927727" y="897193"/>
                </a:lnTo>
                <a:lnTo>
                  <a:pt x="919317" y="894207"/>
                </a:lnTo>
                <a:lnTo>
                  <a:pt x="912836" y="888350"/>
                </a:lnTo>
                <a:lnTo>
                  <a:pt x="716189" y="603688"/>
                </a:lnTo>
                <a:lnTo>
                  <a:pt x="765733" y="580207"/>
                </a:lnTo>
                <a:lnTo>
                  <a:pt x="893353" y="764940"/>
                </a:lnTo>
                <a:lnTo>
                  <a:pt x="945048" y="740440"/>
                </a:lnTo>
                <a:lnTo>
                  <a:pt x="960210" y="865897"/>
                </a:lnTo>
                <a:lnTo>
                  <a:pt x="960062" y="874804"/>
                </a:lnTo>
                <a:lnTo>
                  <a:pt x="957449" y="883024"/>
                </a:lnTo>
                <a:lnTo>
                  <a:pt x="952429" y="889989"/>
                </a:lnTo>
                <a:lnTo>
                  <a:pt x="945058" y="895131"/>
                </a:lnTo>
                <a:close/>
              </a:path>
              <a:path w="1271270" h="1224915">
                <a:moveTo>
                  <a:pt x="978152" y="1221588"/>
                </a:moveTo>
                <a:lnTo>
                  <a:pt x="972273" y="1223671"/>
                </a:lnTo>
                <a:lnTo>
                  <a:pt x="963013" y="1224724"/>
                </a:lnTo>
                <a:lnTo>
                  <a:pt x="951378" y="1222279"/>
                </a:lnTo>
                <a:lnTo>
                  <a:pt x="938561" y="1213845"/>
                </a:lnTo>
                <a:lnTo>
                  <a:pt x="895649" y="1181758"/>
                </a:lnTo>
                <a:lnTo>
                  <a:pt x="849494" y="1156319"/>
                </a:lnTo>
                <a:lnTo>
                  <a:pt x="800539" y="1136152"/>
                </a:lnTo>
                <a:lnTo>
                  <a:pt x="749232" y="1119882"/>
                </a:lnTo>
                <a:lnTo>
                  <a:pt x="695921" y="1106111"/>
                </a:lnTo>
                <a:lnTo>
                  <a:pt x="501695" y="1061396"/>
                </a:lnTo>
                <a:lnTo>
                  <a:pt x="452795" y="1049693"/>
                </a:lnTo>
                <a:lnTo>
                  <a:pt x="403824" y="1037130"/>
                </a:lnTo>
                <a:lnTo>
                  <a:pt x="355075" y="1023349"/>
                </a:lnTo>
                <a:lnTo>
                  <a:pt x="306842" y="1007995"/>
                </a:lnTo>
                <a:lnTo>
                  <a:pt x="255707" y="987843"/>
                </a:lnTo>
                <a:lnTo>
                  <a:pt x="239591" y="980222"/>
                </a:lnTo>
                <a:lnTo>
                  <a:pt x="565385" y="825803"/>
                </a:lnTo>
                <a:lnTo>
                  <a:pt x="575778" y="697629"/>
                </a:lnTo>
                <a:lnTo>
                  <a:pt x="581969" y="683108"/>
                </a:lnTo>
                <a:lnTo>
                  <a:pt x="594901" y="674339"/>
                </a:lnTo>
                <a:lnTo>
                  <a:pt x="610193" y="673360"/>
                </a:lnTo>
                <a:lnTo>
                  <a:pt x="623462" y="682210"/>
                </a:lnTo>
                <a:lnTo>
                  <a:pt x="674161" y="750006"/>
                </a:lnTo>
                <a:lnTo>
                  <a:pt x="624120" y="773723"/>
                </a:lnTo>
                <a:lnTo>
                  <a:pt x="618263" y="845930"/>
                </a:lnTo>
                <a:lnTo>
                  <a:pt x="393800" y="967184"/>
                </a:lnTo>
                <a:lnTo>
                  <a:pt x="436414" y="978763"/>
                </a:lnTo>
                <a:lnTo>
                  <a:pt x="479290" y="989526"/>
                </a:lnTo>
                <a:lnTo>
                  <a:pt x="522170" y="999704"/>
                </a:lnTo>
                <a:lnTo>
                  <a:pt x="624803" y="1023389"/>
                </a:lnTo>
                <a:lnTo>
                  <a:pt x="656037" y="1030492"/>
                </a:lnTo>
                <a:lnTo>
                  <a:pt x="703593" y="1041404"/>
                </a:lnTo>
                <a:lnTo>
                  <a:pt x="751492" y="1053404"/>
                </a:lnTo>
                <a:lnTo>
                  <a:pt x="798966" y="1067327"/>
                </a:lnTo>
                <a:lnTo>
                  <a:pt x="845574" y="1084084"/>
                </a:lnTo>
                <a:lnTo>
                  <a:pt x="890879" y="1104586"/>
                </a:lnTo>
                <a:lnTo>
                  <a:pt x="934440" y="1129742"/>
                </a:lnTo>
                <a:lnTo>
                  <a:pt x="1006071" y="1095793"/>
                </a:lnTo>
                <a:lnTo>
                  <a:pt x="999341" y="1132196"/>
                </a:lnTo>
                <a:lnTo>
                  <a:pt x="996940" y="1185617"/>
                </a:lnTo>
                <a:lnTo>
                  <a:pt x="995709" y="1201006"/>
                </a:lnTo>
                <a:lnTo>
                  <a:pt x="990333" y="1211683"/>
                </a:lnTo>
                <a:lnTo>
                  <a:pt x="983564" y="1218319"/>
                </a:lnTo>
                <a:lnTo>
                  <a:pt x="978152" y="1221588"/>
                </a:lnTo>
                <a:close/>
              </a:path>
              <a:path w="1271270" h="1224915">
                <a:moveTo>
                  <a:pt x="795190" y="966160"/>
                </a:moveTo>
                <a:lnTo>
                  <a:pt x="786810" y="968513"/>
                </a:lnTo>
                <a:lnTo>
                  <a:pt x="777894" y="968205"/>
                </a:lnTo>
                <a:lnTo>
                  <a:pt x="769572" y="965178"/>
                </a:lnTo>
                <a:lnTo>
                  <a:pt x="762958" y="959383"/>
                </a:lnTo>
                <a:lnTo>
                  <a:pt x="624120" y="773723"/>
                </a:lnTo>
                <a:lnTo>
                  <a:pt x="674161" y="750006"/>
                </a:lnTo>
                <a:lnTo>
                  <a:pt x="717846" y="808421"/>
                </a:lnTo>
                <a:lnTo>
                  <a:pt x="767399" y="784936"/>
                </a:lnTo>
                <a:lnTo>
                  <a:pt x="810342" y="936926"/>
                </a:lnTo>
                <a:lnTo>
                  <a:pt x="810757" y="945658"/>
                </a:lnTo>
                <a:lnTo>
                  <a:pt x="807759" y="954051"/>
                </a:lnTo>
                <a:lnTo>
                  <a:pt x="802263" y="961189"/>
                </a:lnTo>
                <a:lnTo>
                  <a:pt x="795190" y="966160"/>
                </a:lnTo>
                <a:close/>
              </a:path>
              <a:path w="1271270" h="1224915">
                <a:moveTo>
                  <a:pt x="1006071" y="1095793"/>
                </a:moveTo>
                <a:lnTo>
                  <a:pt x="934440" y="1129742"/>
                </a:lnTo>
                <a:lnTo>
                  <a:pt x="942549" y="1080097"/>
                </a:lnTo>
                <a:lnTo>
                  <a:pt x="955366" y="1032050"/>
                </a:lnTo>
                <a:lnTo>
                  <a:pt x="971906" y="985364"/>
                </a:lnTo>
                <a:lnTo>
                  <a:pt x="991187" y="939802"/>
                </a:lnTo>
                <a:lnTo>
                  <a:pt x="1012227" y="895129"/>
                </a:lnTo>
                <a:lnTo>
                  <a:pt x="1033911" y="851371"/>
                </a:lnTo>
                <a:lnTo>
                  <a:pt x="1048171" y="822738"/>
                </a:lnTo>
                <a:lnTo>
                  <a:pt x="1064975" y="788692"/>
                </a:lnTo>
                <a:lnTo>
                  <a:pt x="1159205" y="744032"/>
                </a:lnTo>
                <a:lnTo>
                  <a:pt x="1142458" y="778051"/>
                </a:lnTo>
                <a:lnTo>
                  <a:pt x="1067150" y="930237"/>
                </a:lnTo>
                <a:lnTo>
                  <a:pt x="1044170" y="979965"/>
                </a:lnTo>
                <a:lnTo>
                  <a:pt x="1024295" y="1029894"/>
                </a:lnTo>
                <a:lnTo>
                  <a:pt x="1008906" y="1080463"/>
                </a:lnTo>
                <a:lnTo>
                  <a:pt x="1006071" y="10957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2234" name="object 10">
            <a:extLst>
              <a:ext uri="{FF2B5EF4-FFF2-40B4-BE49-F238E27FC236}">
                <a16:creationId xmlns:a16="http://schemas.microsoft.com/office/drawing/2014/main" id="{9BFC1928-C9F2-FFD7-E166-372F470F358D}"/>
              </a:ext>
            </a:extLst>
          </p:cNvPr>
          <p:cNvGrpSpPr>
            <a:grpSpLocks/>
          </p:cNvGrpSpPr>
          <p:nvPr/>
        </p:nvGrpSpPr>
        <p:grpSpPr bwMode="auto">
          <a:xfrm>
            <a:off x="7607300" y="7345363"/>
            <a:ext cx="1781175" cy="1644650"/>
            <a:chOff x="7606522" y="7345757"/>
            <a:chExt cx="1781175" cy="1644650"/>
          </a:xfrm>
        </p:grpSpPr>
        <p:sp>
          <p:nvSpPr>
            <p:cNvPr id="52235" name="object 11">
              <a:extLst>
                <a:ext uri="{FF2B5EF4-FFF2-40B4-BE49-F238E27FC236}">
                  <a16:creationId xmlns:a16="http://schemas.microsoft.com/office/drawing/2014/main" id="{DB6C3C89-2F80-3985-55A5-1E9C0A56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22" y="7345757"/>
              <a:ext cx="1781175" cy="1644650"/>
            </a:xfrm>
            <a:custGeom>
              <a:avLst/>
              <a:gdLst>
                <a:gd name="T0" fmla="*/ 670538 w 1781175"/>
                <a:gd name="T1" fmla="*/ 28071 h 1644650"/>
                <a:gd name="T2" fmla="*/ 916149 w 1781175"/>
                <a:gd name="T3" fmla="*/ 7032 h 1644650"/>
                <a:gd name="T4" fmla="*/ 943834 w 1781175"/>
                <a:gd name="T5" fmla="*/ 60784 h 1644650"/>
                <a:gd name="T6" fmla="*/ 841251 w 1781175"/>
                <a:gd name="T7" fmla="*/ 132574 h 1644650"/>
                <a:gd name="T8" fmla="*/ 987427 w 1781175"/>
                <a:gd name="T9" fmla="*/ 98254 h 1644650"/>
                <a:gd name="T10" fmla="*/ 1044815 w 1781175"/>
                <a:gd name="T11" fmla="*/ 146582 h 1644650"/>
                <a:gd name="T12" fmla="*/ 1198195 w 1781175"/>
                <a:gd name="T13" fmla="*/ 249551 h 1644650"/>
                <a:gd name="T14" fmla="*/ 468710 w 1781175"/>
                <a:gd name="T15" fmla="*/ 63189 h 1644650"/>
                <a:gd name="T16" fmla="*/ 1167001 w 1781175"/>
                <a:gd name="T17" fmla="*/ 344736 h 1644650"/>
                <a:gd name="T18" fmla="*/ 1182598 w 1781175"/>
                <a:gd name="T19" fmla="*/ 297144 h 1644650"/>
                <a:gd name="T20" fmla="*/ 659080 w 1781175"/>
                <a:gd name="T21" fmla="*/ 125577 h 1644650"/>
                <a:gd name="T22" fmla="*/ 1253883 w 1781175"/>
                <a:gd name="T23" fmla="*/ 480831 h 1644650"/>
                <a:gd name="T24" fmla="*/ 1324974 w 1781175"/>
                <a:gd name="T25" fmla="*/ 506030 h 1644650"/>
                <a:gd name="T26" fmla="*/ 1262186 w 1781175"/>
                <a:gd name="T27" fmla="*/ 375930 h 1644650"/>
                <a:gd name="T28" fmla="*/ 887858 w 1781175"/>
                <a:gd name="T29" fmla="*/ 1518150 h 1644650"/>
                <a:gd name="T30" fmla="*/ 945188 w 1781175"/>
                <a:gd name="T31" fmla="*/ 735796 h 1644650"/>
                <a:gd name="T32" fmla="*/ 1034327 w 1781175"/>
                <a:gd name="T33" fmla="*/ 543070 h 1644650"/>
                <a:gd name="T34" fmla="*/ 1246589 w 1781175"/>
                <a:gd name="T35" fmla="*/ 423523 h 1644650"/>
                <a:gd name="T36" fmla="*/ 1405116 w 1781175"/>
                <a:gd name="T37" fmla="*/ 573617 h 1644650"/>
                <a:gd name="T38" fmla="*/ 1138818 w 1781175"/>
                <a:gd name="T39" fmla="*/ 537625 h 1644650"/>
                <a:gd name="T40" fmla="*/ 1005940 w 1781175"/>
                <a:gd name="T41" fmla="*/ 675375 h 1644650"/>
                <a:gd name="T42" fmla="*/ 1094318 w 1781175"/>
                <a:gd name="T43" fmla="*/ 847956 h 1644650"/>
                <a:gd name="T44" fmla="*/ 1022327 w 1781175"/>
                <a:gd name="T45" fmla="*/ 850386 h 1644650"/>
                <a:gd name="T46" fmla="*/ 1468870 w 1781175"/>
                <a:gd name="T47" fmla="*/ 588239 h 1644650"/>
                <a:gd name="T48" fmla="*/ 1700116 w 1781175"/>
                <a:gd name="T49" fmla="*/ 649828 h 1644650"/>
                <a:gd name="T50" fmla="*/ 1402929 w 1781175"/>
                <a:gd name="T51" fmla="*/ 670159 h 1644650"/>
                <a:gd name="T52" fmla="*/ 1411312 w 1781175"/>
                <a:gd name="T53" fmla="*/ 582914 h 1644650"/>
                <a:gd name="T54" fmla="*/ 1436175 w 1781175"/>
                <a:gd name="T55" fmla="*/ 653305 h 1644650"/>
                <a:gd name="T56" fmla="*/ 1637745 w 1781175"/>
                <a:gd name="T57" fmla="*/ 1020610 h 1644650"/>
                <a:gd name="T58" fmla="*/ 1730649 w 1781175"/>
                <a:gd name="T59" fmla="*/ 833850 h 1644650"/>
                <a:gd name="T60" fmla="*/ 1630738 w 1781175"/>
                <a:gd name="T61" fmla="*/ 659939 h 1644650"/>
                <a:gd name="T62" fmla="*/ 1775191 w 1781175"/>
                <a:gd name="T63" fmla="*/ 785743 h 1644650"/>
                <a:gd name="T64" fmla="*/ 1724371 w 1781175"/>
                <a:gd name="T65" fmla="*/ 1006151 h 1644650"/>
                <a:gd name="T66" fmla="*/ 733526 w 1781175"/>
                <a:gd name="T67" fmla="*/ 677909 h 1644650"/>
                <a:gd name="T68" fmla="*/ 733526 w 1781175"/>
                <a:gd name="T69" fmla="*/ 677909 h 1644650"/>
                <a:gd name="T70" fmla="*/ 1205801 w 1781175"/>
                <a:gd name="T71" fmla="*/ 708803 h 1644650"/>
                <a:gd name="T72" fmla="*/ 485392 w 1781175"/>
                <a:gd name="T73" fmla="*/ 642176 h 1644650"/>
                <a:gd name="T74" fmla="*/ 500786 w 1781175"/>
                <a:gd name="T75" fmla="*/ 518515 h 1644650"/>
                <a:gd name="T76" fmla="*/ 605501 w 1781175"/>
                <a:gd name="T77" fmla="*/ 561211 h 1644650"/>
                <a:gd name="T78" fmla="*/ 515811 w 1781175"/>
                <a:gd name="T79" fmla="*/ 569069 h 1644650"/>
                <a:gd name="T80" fmla="*/ 526907 w 1781175"/>
                <a:gd name="T81" fmla="*/ 609300 h 1644650"/>
                <a:gd name="T82" fmla="*/ 511310 w 1781175"/>
                <a:gd name="T83" fmla="*/ 656893 h 1644650"/>
                <a:gd name="T84" fmla="*/ 819542 w 1781175"/>
                <a:gd name="T85" fmla="*/ 636108 h 1644650"/>
                <a:gd name="T86" fmla="*/ 1041851 w 1781175"/>
                <a:gd name="T87" fmla="*/ 883597 h 1644650"/>
                <a:gd name="T88" fmla="*/ 526907 w 1781175"/>
                <a:gd name="T89" fmla="*/ 609300 h 1644650"/>
                <a:gd name="T90" fmla="*/ 559662 w 1781175"/>
                <a:gd name="T91" fmla="*/ 583440 h 1644650"/>
                <a:gd name="T92" fmla="*/ 684768 w 1781175"/>
                <a:gd name="T93" fmla="*/ 661930 h 1644650"/>
                <a:gd name="T94" fmla="*/ 1267759 w 1781175"/>
                <a:gd name="T95" fmla="*/ 942621 h 1644650"/>
                <a:gd name="T96" fmla="*/ 1339494 w 1781175"/>
                <a:gd name="T97" fmla="*/ 920574 h 1644650"/>
                <a:gd name="T98" fmla="*/ 1344625 w 1781175"/>
                <a:gd name="T99" fmla="*/ 879358 h 1644650"/>
                <a:gd name="T100" fmla="*/ 1328257 w 1781175"/>
                <a:gd name="T101" fmla="*/ 823147 h 1644650"/>
                <a:gd name="T102" fmla="*/ 1399570 w 1781175"/>
                <a:gd name="T103" fmla="*/ 921641 h 1644650"/>
                <a:gd name="T104" fmla="*/ 1320382 w 1781175"/>
                <a:gd name="T105" fmla="*/ 922042 h 1644650"/>
                <a:gd name="T106" fmla="*/ 1335979 w 1781175"/>
                <a:gd name="T107" fmla="*/ 874449 h 1644650"/>
                <a:gd name="T108" fmla="*/ 903455 w 1781175"/>
                <a:gd name="T109" fmla="*/ 1470558 h 1644650"/>
                <a:gd name="T110" fmla="*/ 971504 w 1781175"/>
                <a:gd name="T111" fmla="*/ 860543 h 1644650"/>
                <a:gd name="T112" fmla="*/ 967446 w 1781175"/>
                <a:gd name="T113" fmla="*/ 1596937 h 1644650"/>
                <a:gd name="T114" fmla="*/ 1196057 w 1781175"/>
                <a:gd name="T115" fmla="*/ 1143606 h 1644650"/>
                <a:gd name="T116" fmla="*/ 1196057 w 1781175"/>
                <a:gd name="T117" fmla="*/ 1143606 h 1644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81175" h="1644650">
                  <a:moveTo>
                    <a:pt x="841251" y="132574"/>
                  </a:moveTo>
                  <a:lnTo>
                    <a:pt x="627085" y="62387"/>
                  </a:lnTo>
                  <a:lnTo>
                    <a:pt x="636896" y="45105"/>
                  </a:lnTo>
                  <a:lnTo>
                    <a:pt x="652063" y="33321"/>
                  </a:lnTo>
                  <a:lnTo>
                    <a:pt x="670538" y="28071"/>
                  </a:lnTo>
                  <a:lnTo>
                    <a:pt x="690274" y="30392"/>
                  </a:lnTo>
                  <a:lnTo>
                    <a:pt x="811659" y="70172"/>
                  </a:lnTo>
                  <a:lnTo>
                    <a:pt x="838823" y="37268"/>
                  </a:lnTo>
                  <a:lnTo>
                    <a:pt x="874800" y="15639"/>
                  </a:lnTo>
                  <a:lnTo>
                    <a:pt x="916149" y="7032"/>
                  </a:lnTo>
                  <a:lnTo>
                    <a:pt x="959430" y="13192"/>
                  </a:lnTo>
                  <a:lnTo>
                    <a:pt x="997963" y="33844"/>
                  </a:lnTo>
                  <a:lnTo>
                    <a:pt x="1026198" y="65255"/>
                  </a:lnTo>
                  <a:lnTo>
                    <a:pt x="1037113" y="91354"/>
                  </a:lnTo>
                  <a:lnTo>
                    <a:pt x="943834" y="60784"/>
                  </a:lnTo>
                  <a:lnTo>
                    <a:pt x="914233" y="57307"/>
                  </a:lnTo>
                  <a:lnTo>
                    <a:pt x="886519" y="65184"/>
                  </a:lnTo>
                  <a:lnTo>
                    <a:pt x="863767" y="82860"/>
                  </a:lnTo>
                  <a:lnTo>
                    <a:pt x="849050" y="108778"/>
                  </a:lnTo>
                  <a:lnTo>
                    <a:pt x="841251" y="132574"/>
                  </a:lnTo>
                  <a:close/>
                </a:path>
                <a:path w="1781175" h="1644650">
                  <a:moveTo>
                    <a:pt x="1198195" y="249551"/>
                  </a:moveTo>
                  <a:lnTo>
                    <a:pt x="984029" y="179365"/>
                  </a:lnTo>
                  <a:lnTo>
                    <a:pt x="991827" y="155569"/>
                  </a:lnTo>
                  <a:lnTo>
                    <a:pt x="995305" y="125968"/>
                  </a:lnTo>
                  <a:lnTo>
                    <a:pt x="987427" y="98254"/>
                  </a:lnTo>
                  <a:lnTo>
                    <a:pt x="969751" y="75501"/>
                  </a:lnTo>
                  <a:lnTo>
                    <a:pt x="943834" y="60784"/>
                  </a:lnTo>
                  <a:lnTo>
                    <a:pt x="1037113" y="91354"/>
                  </a:lnTo>
                  <a:lnTo>
                    <a:pt x="1042395" y="103982"/>
                  </a:lnTo>
                  <a:lnTo>
                    <a:pt x="1044815" y="146582"/>
                  </a:lnTo>
                  <a:lnTo>
                    <a:pt x="1166200" y="186362"/>
                  </a:lnTo>
                  <a:lnTo>
                    <a:pt x="1183482" y="196173"/>
                  </a:lnTo>
                  <a:lnTo>
                    <a:pt x="1195266" y="211340"/>
                  </a:lnTo>
                  <a:lnTo>
                    <a:pt x="1200516" y="229815"/>
                  </a:lnTo>
                  <a:lnTo>
                    <a:pt x="1198195" y="249551"/>
                  </a:lnTo>
                  <a:close/>
                </a:path>
                <a:path w="1781175" h="1644650">
                  <a:moveTo>
                    <a:pt x="0" y="1332590"/>
                  </a:moveTo>
                  <a:lnTo>
                    <a:pt x="436715" y="0"/>
                  </a:lnTo>
                  <a:lnTo>
                    <a:pt x="674677" y="77984"/>
                  </a:lnTo>
                  <a:lnTo>
                    <a:pt x="659080" y="125577"/>
                  </a:lnTo>
                  <a:lnTo>
                    <a:pt x="468710" y="63189"/>
                  </a:lnTo>
                  <a:lnTo>
                    <a:pt x="63188" y="1300594"/>
                  </a:lnTo>
                  <a:lnTo>
                    <a:pt x="967446" y="1596937"/>
                  </a:lnTo>
                  <a:lnTo>
                    <a:pt x="951849" y="1644529"/>
                  </a:lnTo>
                  <a:lnTo>
                    <a:pt x="0" y="1332590"/>
                  </a:lnTo>
                  <a:close/>
                </a:path>
                <a:path w="1781175" h="1644650">
                  <a:moveTo>
                    <a:pt x="1167001" y="344736"/>
                  </a:moveTo>
                  <a:lnTo>
                    <a:pt x="1119409" y="329139"/>
                  </a:lnTo>
                  <a:lnTo>
                    <a:pt x="1150603" y="233954"/>
                  </a:lnTo>
                  <a:lnTo>
                    <a:pt x="1388565" y="311939"/>
                  </a:lnTo>
                  <a:lnTo>
                    <a:pt x="1372968" y="359532"/>
                  </a:lnTo>
                  <a:lnTo>
                    <a:pt x="1182598" y="297144"/>
                  </a:lnTo>
                  <a:lnTo>
                    <a:pt x="1167001" y="344736"/>
                  </a:lnTo>
                  <a:close/>
                </a:path>
                <a:path w="1781175" h="1644650">
                  <a:moveTo>
                    <a:pt x="643483" y="173169"/>
                  </a:moveTo>
                  <a:lnTo>
                    <a:pt x="595891" y="157572"/>
                  </a:lnTo>
                  <a:lnTo>
                    <a:pt x="611488" y="109980"/>
                  </a:lnTo>
                  <a:lnTo>
                    <a:pt x="659080" y="125577"/>
                  </a:lnTo>
                  <a:lnTo>
                    <a:pt x="643483" y="173169"/>
                  </a:lnTo>
                  <a:close/>
                </a:path>
                <a:path w="1781175" h="1644650">
                  <a:moveTo>
                    <a:pt x="1333602" y="511436"/>
                  </a:moveTo>
                  <a:lnTo>
                    <a:pt x="1229011" y="477160"/>
                  </a:lnTo>
                  <a:lnTo>
                    <a:pt x="1241501" y="478670"/>
                  </a:lnTo>
                  <a:lnTo>
                    <a:pt x="1253883" y="480831"/>
                  </a:lnTo>
                  <a:lnTo>
                    <a:pt x="1266225" y="483626"/>
                  </a:lnTo>
                  <a:lnTo>
                    <a:pt x="1278483" y="487022"/>
                  </a:lnTo>
                  <a:lnTo>
                    <a:pt x="1325376" y="343935"/>
                  </a:lnTo>
                  <a:lnTo>
                    <a:pt x="1372968" y="359532"/>
                  </a:lnTo>
                  <a:lnTo>
                    <a:pt x="1324974" y="506030"/>
                  </a:lnTo>
                  <a:lnTo>
                    <a:pt x="1333602" y="511436"/>
                  </a:lnTo>
                  <a:close/>
                </a:path>
                <a:path w="1781175" h="1644650">
                  <a:moveTo>
                    <a:pt x="887858" y="1518150"/>
                  </a:moveTo>
                  <a:lnTo>
                    <a:pt x="126378" y="1268598"/>
                  </a:lnTo>
                  <a:lnTo>
                    <a:pt x="500706" y="126378"/>
                  </a:lnTo>
                  <a:lnTo>
                    <a:pt x="1262186" y="375930"/>
                  </a:lnTo>
                  <a:lnTo>
                    <a:pt x="1246589" y="423523"/>
                  </a:lnTo>
                  <a:lnTo>
                    <a:pt x="532701" y="189568"/>
                  </a:lnTo>
                  <a:lnTo>
                    <a:pt x="189567" y="1236603"/>
                  </a:lnTo>
                  <a:lnTo>
                    <a:pt x="903455" y="1470558"/>
                  </a:lnTo>
                  <a:lnTo>
                    <a:pt x="887858" y="1518150"/>
                  </a:lnTo>
                  <a:close/>
                </a:path>
                <a:path w="1781175" h="1644650">
                  <a:moveTo>
                    <a:pt x="1027592" y="859556"/>
                  </a:moveTo>
                  <a:lnTo>
                    <a:pt x="930857" y="827854"/>
                  </a:lnTo>
                  <a:lnTo>
                    <a:pt x="953867" y="811757"/>
                  </a:lnTo>
                  <a:lnTo>
                    <a:pt x="946863" y="774068"/>
                  </a:lnTo>
                  <a:lnTo>
                    <a:pt x="945188" y="735796"/>
                  </a:lnTo>
                  <a:lnTo>
                    <a:pt x="948973" y="697510"/>
                  </a:lnTo>
                  <a:lnTo>
                    <a:pt x="958348" y="659778"/>
                  </a:lnTo>
                  <a:lnTo>
                    <a:pt x="976860" y="616503"/>
                  </a:lnTo>
                  <a:lnTo>
                    <a:pt x="1002444" y="577280"/>
                  </a:lnTo>
                  <a:lnTo>
                    <a:pt x="1034327" y="543070"/>
                  </a:lnTo>
                  <a:lnTo>
                    <a:pt x="1071884" y="514683"/>
                  </a:lnTo>
                  <a:lnTo>
                    <a:pt x="1122365" y="490345"/>
                  </a:lnTo>
                  <a:lnTo>
                    <a:pt x="1176085" y="477839"/>
                  </a:lnTo>
                  <a:lnTo>
                    <a:pt x="1198997" y="407926"/>
                  </a:lnTo>
                  <a:lnTo>
                    <a:pt x="1246589" y="423523"/>
                  </a:lnTo>
                  <a:lnTo>
                    <a:pt x="1229011" y="477160"/>
                  </a:lnTo>
                  <a:lnTo>
                    <a:pt x="1333602" y="511436"/>
                  </a:lnTo>
                  <a:lnTo>
                    <a:pt x="1354830" y="524737"/>
                  </a:lnTo>
                  <a:lnTo>
                    <a:pt x="1381661" y="547359"/>
                  </a:lnTo>
                  <a:lnTo>
                    <a:pt x="1405116" y="573617"/>
                  </a:lnTo>
                  <a:lnTo>
                    <a:pt x="1411312" y="582914"/>
                  </a:lnTo>
                  <a:lnTo>
                    <a:pt x="1268818" y="536215"/>
                  </a:lnTo>
                  <a:lnTo>
                    <a:pt x="1225305" y="527076"/>
                  </a:lnTo>
                  <a:lnTo>
                    <a:pt x="1181489" y="527607"/>
                  </a:lnTo>
                  <a:lnTo>
                    <a:pt x="1138818" y="537625"/>
                  </a:lnTo>
                  <a:lnTo>
                    <a:pt x="1098800" y="556944"/>
                  </a:lnTo>
                  <a:lnTo>
                    <a:pt x="1067999" y="580179"/>
                  </a:lnTo>
                  <a:lnTo>
                    <a:pt x="1041866" y="608181"/>
                  </a:lnTo>
                  <a:lnTo>
                    <a:pt x="1021024" y="640117"/>
                  </a:lnTo>
                  <a:lnTo>
                    <a:pt x="1005940" y="675375"/>
                  </a:lnTo>
                  <a:lnTo>
                    <a:pt x="995723" y="727820"/>
                  </a:lnTo>
                  <a:lnTo>
                    <a:pt x="995476" y="754324"/>
                  </a:lnTo>
                  <a:lnTo>
                    <a:pt x="998348" y="780640"/>
                  </a:lnTo>
                  <a:lnTo>
                    <a:pt x="1129224" y="823531"/>
                  </a:lnTo>
                  <a:lnTo>
                    <a:pt x="1094318" y="847956"/>
                  </a:lnTo>
                  <a:lnTo>
                    <a:pt x="1022929" y="824561"/>
                  </a:lnTo>
                  <a:lnTo>
                    <a:pt x="1013208" y="831388"/>
                  </a:lnTo>
                  <a:lnTo>
                    <a:pt x="1016061" y="837788"/>
                  </a:lnTo>
                  <a:lnTo>
                    <a:pt x="1019090" y="844127"/>
                  </a:lnTo>
                  <a:lnTo>
                    <a:pt x="1022327" y="850386"/>
                  </a:lnTo>
                  <a:lnTo>
                    <a:pt x="1025807" y="856546"/>
                  </a:lnTo>
                  <a:lnTo>
                    <a:pt x="1027592" y="859556"/>
                  </a:lnTo>
                  <a:close/>
                </a:path>
                <a:path w="1781175" h="1644650">
                  <a:moveTo>
                    <a:pt x="1512657" y="632017"/>
                  </a:moveTo>
                  <a:lnTo>
                    <a:pt x="1424859" y="603244"/>
                  </a:lnTo>
                  <a:lnTo>
                    <a:pt x="1468870" y="588239"/>
                  </a:lnTo>
                  <a:lnTo>
                    <a:pt x="1514359" y="581646"/>
                  </a:lnTo>
                  <a:lnTo>
                    <a:pt x="1560359" y="583536"/>
                  </a:lnTo>
                  <a:lnTo>
                    <a:pt x="1605902" y="593981"/>
                  </a:lnTo>
                  <a:lnTo>
                    <a:pt x="1656417" y="616918"/>
                  </a:lnTo>
                  <a:lnTo>
                    <a:pt x="1700116" y="649828"/>
                  </a:lnTo>
                  <a:lnTo>
                    <a:pt x="1733001" y="688337"/>
                  </a:lnTo>
                  <a:lnTo>
                    <a:pt x="1590305" y="641573"/>
                  </a:lnTo>
                  <a:lnTo>
                    <a:pt x="1551365" y="632893"/>
                  </a:lnTo>
                  <a:lnTo>
                    <a:pt x="1512657" y="632017"/>
                  </a:lnTo>
                  <a:close/>
                </a:path>
                <a:path w="1781175" h="1644650">
                  <a:moveTo>
                    <a:pt x="1402929" y="670159"/>
                  </a:moveTo>
                  <a:lnTo>
                    <a:pt x="1364703" y="603214"/>
                  </a:lnTo>
                  <a:lnTo>
                    <a:pt x="1337545" y="574807"/>
                  </a:lnTo>
                  <a:lnTo>
                    <a:pt x="1305342" y="552266"/>
                  </a:lnTo>
                  <a:lnTo>
                    <a:pt x="1268818" y="536215"/>
                  </a:lnTo>
                  <a:lnTo>
                    <a:pt x="1411312" y="582914"/>
                  </a:lnTo>
                  <a:lnTo>
                    <a:pt x="1424859" y="603244"/>
                  </a:lnTo>
                  <a:lnTo>
                    <a:pt x="1512657" y="632017"/>
                  </a:lnTo>
                  <a:lnTo>
                    <a:pt x="1512063" y="632003"/>
                  </a:lnTo>
                  <a:lnTo>
                    <a:pt x="1473350" y="638831"/>
                  </a:lnTo>
                  <a:lnTo>
                    <a:pt x="1436175" y="653305"/>
                  </a:lnTo>
                  <a:lnTo>
                    <a:pt x="1402929" y="670159"/>
                  </a:lnTo>
                  <a:close/>
                </a:path>
                <a:path w="1781175" h="1644650">
                  <a:moveTo>
                    <a:pt x="1301654" y="1223458"/>
                  </a:moveTo>
                  <a:lnTo>
                    <a:pt x="1229366" y="1199768"/>
                  </a:lnTo>
                  <a:lnTo>
                    <a:pt x="1596584" y="1043601"/>
                  </a:lnTo>
                  <a:lnTo>
                    <a:pt x="1637745" y="1020610"/>
                  </a:lnTo>
                  <a:lnTo>
                    <a:pt x="1672726" y="989782"/>
                  </a:lnTo>
                  <a:lnTo>
                    <a:pt x="1700447" y="952296"/>
                  </a:lnTo>
                  <a:lnTo>
                    <a:pt x="1719828" y="909330"/>
                  </a:lnTo>
                  <a:lnTo>
                    <a:pt x="1728541" y="871964"/>
                  </a:lnTo>
                  <a:lnTo>
                    <a:pt x="1730649" y="833850"/>
                  </a:lnTo>
                  <a:lnTo>
                    <a:pt x="1726207" y="796034"/>
                  </a:lnTo>
                  <a:lnTo>
                    <a:pt x="1715220" y="759274"/>
                  </a:lnTo>
                  <a:lnTo>
                    <a:pt x="1694316" y="719806"/>
                  </a:lnTo>
                  <a:lnTo>
                    <a:pt x="1665808" y="686368"/>
                  </a:lnTo>
                  <a:lnTo>
                    <a:pt x="1630738" y="659939"/>
                  </a:lnTo>
                  <a:lnTo>
                    <a:pt x="1590305" y="641573"/>
                  </a:lnTo>
                  <a:lnTo>
                    <a:pt x="1733001" y="688337"/>
                  </a:lnTo>
                  <a:lnTo>
                    <a:pt x="1735641" y="691429"/>
                  </a:lnTo>
                  <a:lnTo>
                    <a:pt x="1761632" y="740437"/>
                  </a:lnTo>
                  <a:lnTo>
                    <a:pt x="1775191" y="785743"/>
                  </a:lnTo>
                  <a:lnTo>
                    <a:pt x="1780689" y="832363"/>
                  </a:lnTo>
                  <a:lnTo>
                    <a:pt x="1778108" y="879092"/>
                  </a:lnTo>
                  <a:lnTo>
                    <a:pt x="1767420" y="924927"/>
                  </a:lnTo>
                  <a:lnTo>
                    <a:pt x="1749255" y="967601"/>
                  </a:lnTo>
                  <a:lnTo>
                    <a:pt x="1724371" y="1006151"/>
                  </a:lnTo>
                  <a:lnTo>
                    <a:pt x="1693446" y="1039841"/>
                  </a:lnTo>
                  <a:lnTo>
                    <a:pt x="1657158" y="1067931"/>
                  </a:lnTo>
                  <a:lnTo>
                    <a:pt x="1616187" y="1089685"/>
                  </a:lnTo>
                  <a:lnTo>
                    <a:pt x="1301654" y="1223458"/>
                  </a:lnTo>
                  <a:close/>
                </a:path>
                <a:path w="1781175" h="1644650">
                  <a:moveTo>
                    <a:pt x="733526" y="677909"/>
                  </a:moveTo>
                  <a:lnTo>
                    <a:pt x="684768" y="661930"/>
                  </a:lnTo>
                  <a:lnTo>
                    <a:pt x="807941" y="454298"/>
                  </a:lnTo>
                  <a:lnTo>
                    <a:pt x="819542" y="636108"/>
                  </a:lnTo>
                  <a:lnTo>
                    <a:pt x="768279" y="619308"/>
                  </a:lnTo>
                  <a:lnTo>
                    <a:pt x="733526" y="677909"/>
                  </a:lnTo>
                  <a:close/>
                </a:path>
                <a:path w="1781175" h="1644650">
                  <a:moveTo>
                    <a:pt x="1129224" y="823531"/>
                  </a:moveTo>
                  <a:lnTo>
                    <a:pt x="998348" y="780640"/>
                  </a:lnTo>
                  <a:lnTo>
                    <a:pt x="1014730" y="769170"/>
                  </a:lnTo>
                  <a:lnTo>
                    <a:pt x="1086119" y="792565"/>
                  </a:lnTo>
                  <a:lnTo>
                    <a:pt x="1205801" y="708803"/>
                  </a:lnTo>
                  <a:lnTo>
                    <a:pt x="1239299" y="807638"/>
                  </a:lnTo>
                  <a:lnTo>
                    <a:pt x="1179795" y="788144"/>
                  </a:lnTo>
                  <a:lnTo>
                    <a:pt x="1129224" y="823531"/>
                  </a:lnTo>
                  <a:close/>
                </a:path>
                <a:path w="1781175" h="1644650">
                  <a:moveTo>
                    <a:pt x="511310" y="656893"/>
                  </a:moveTo>
                  <a:lnTo>
                    <a:pt x="485392" y="642176"/>
                  </a:lnTo>
                  <a:lnTo>
                    <a:pt x="467716" y="619423"/>
                  </a:lnTo>
                  <a:lnTo>
                    <a:pt x="459839" y="591709"/>
                  </a:lnTo>
                  <a:lnTo>
                    <a:pt x="463316" y="562109"/>
                  </a:lnTo>
                  <a:lnTo>
                    <a:pt x="478033" y="536191"/>
                  </a:lnTo>
                  <a:lnTo>
                    <a:pt x="500786" y="518515"/>
                  </a:lnTo>
                  <a:lnTo>
                    <a:pt x="528500" y="510638"/>
                  </a:lnTo>
                  <a:lnTo>
                    <a:pt x="558101" y="514115"/>
                  </a:lnTo>
                  <a:lnTo>
                    <a:pt x="579093" y="524927"/>
                  </a:lnTo>
                  <a:lnTo>
                    <a:pt x="595127" y="541129"/>
                  </a:lnTo>
                  <a:lnTo>
                    <a:pt x="605501" y="561211"/>
                  </a:lnTo>
                  <a:lnTo>
                    <a:pt x="609514" y="583668"/>
                  </a:lnTo>
                  <a:lnTo>
                    <a:pt x="542504" y="561708"/>
                  </a:lnTo>
                  <a:lnTo>
                    <a:pt x="532630" y="560548"/>
                  </a:lnTo>
                  <a:lnTo>
                    <a:pt x="523392" y="563176"/>
                  </a:lnTo>
                  <a:lnTo>
                    <a:pt x="515811" y="569069"/>
                  </a:lnTo>
                  <a:lnTo>
                    <a:pt x="510909" y="577706"/>
                  </a:lnTo>
                  <a:lnTo>
                    <a:pt x="509749" y="587568"/>
                  </a:lnTo>
                  <a:lnTo>
                    <a:pt x="512371" y="596806"/>
                  </a:lnTo>
                  <a:lnTo>
                    <a:pt x="518261" y="604391"/>
                  </a:lnTo>
                  <a:lnTo>
                    <a:pt x="526907" y="609300"/>
                  </a:lnTo>
                  <a:lnTo>
                    <a:pt x="593917" y="631261"/>
                  </a:lnTo>
                  <a:lnTo>
                    <a:pt x="577391" y="646987"/>
                  </a:lnTo>
                  <a:lnTo>
                    <a:pt x="557142" y="657034"/>
                  </a:lnTo>
                  <a:lnTo>
                    <a:pt x="534629" y="660603"/>
                  </a:lnTo>
                  <a:lnTo>
                    <a:pt x="511310" y="656893"/>
                  </a:lnTo>
                  <a:close/>
                </a:path>
                <a:path w="1781175" h="1644650">
                  <a:moveTo>
                    <a:pt x="901645" y="909432"/>
                  </a:moveTo>
                  <a:lnTo>
                    <a:pt x="847085" y="714229"/>
                  </a:lnTo>
                  <a:lnTo>
                    <a:pt x="772817" y="689890"/>
                  </a:lnTo>
                  <a:lnTo>
                    <a:pt x="768279" y="619308"/>
                  </a:lnTo>
                  <a:lnTo>
                    <a:pt x="819542" y="636108"/>
                  </a:lnTo>
                  <a:lnTo>
                    <a:pt x="820611" y="652849"/>
                  </a:lnTo>
                  <a:lnTo>
                    <a:pt x="888097" y="674966"/>
                  </a:lnTo>
                  <a:lnTo>
                    <a:pt x="930857" y="827854"/>
                  </a:lnTo>
                  <a:lnTo>
                    <a:pt x="1027592" y="859556"/>
                  </a:lnTo>
                  <a:lnTo>
                    <a:pt x="1041851" y="883597"/>
                  </a:lnTo>
                  <a:lnTo>
                    <a:pt x="971504" y="860543"/>
                  </a:lnTo>
                  <a:lnTo>
                    <a:pt x="901645" y="909432"/>
                  </a:lnTo>
                  <a:close/>
                </a:path>
                <a:path w="1781175" h="1644650">
                  <a:moveTo>
                    <a:pt x="655894" y="808814"/>
                  </a:moveTo>
                  <a:lnTo>
                    <a:pt x="631444" y="643559"/>
                  </a:lnTo>
                  <a:lnTo>
                    <a:pt x="526907" y="609300"/>
                  </a:lnTo>
                  <a:lnTo>
                    <a:pt x="536781" y="610461"/>
                  </a:lnTo>
                  <a:lnTo>
                    <a:pt x="546019" y="607833"/>
                  </a:lnTo>
                  <a:lnTo>
                    <a:pt x="553599" y="601939"/>
                  </a:lnTo>
                  <a:lnTo>
                    <a:pt x="558501" y="593303"/>
                  </a:lnTo>
                  <a:lnTo>
                    <a:pt x="559662" y="583440"/>
                  </a:lnTo>
                  <a:lnTo>
                    <a:pt x="557040" y="574203"/>
                  </a:lnTo>
                  <a:lnTo>
                    <a:pt x="551149" y="566617"/>
                  </a:lnTo>
                  <a:lnTo>
                    <a:pt x="542504" y="561708"/>
                  </a:lnTo>
                  <a:lnTo>
                    <a:pt x="676453" y="605606"/>
                  </a:lnTo>
                  <a:lnTo>
                    <a:pt x="684768" y="661930"/>
                  </a:lnTo>
                  <a:lnTo>
                    <a:pt x="733526" y="677909"/>
                  </a:lnTo>
                  <a:lnTo>
                    <a:pt x="655894" y="808814"/>
                  </a:lnTo>
                  <a:close/>
                </a:path>
                <a:path w="1781175" h="1644650">
                  <a:moveTo>
                    <a:pt x="1304785" y="969634"/>
                  </a:moveTo>
                  <a:lnTo>
                    <a:pt x="1283793" y="958822"/>
                  </a:lnTo>
                  <a:lnTo>
                    <a:pt x="1267759" y="942621"/>
                  </a:lnTo>
                  <a:lnTo>
                    <a:pt x="1257385" y="922538"/>
                  </a:lnTo>
                  <a:lnTo>
                    <a:pt x="1253372" y="900081"/>
                  </a:lnTo>
                  <a:lnTo>
                    <a:pt x="1320382" y="922042"/>
                  </a:lnTo>
                  <a:lnTo>
                    <a:pt x="1330256" y="923202"/>
                  </a:lnTo>
                  <a:lnTo>
                    <a:pt x="1339494" y="920574"/>
                  </a:lnTo>
                  <a:lnTo>
                    <a:pt x="1347075" y="914681"/>
                  </a:lnTo>
                  <a:lnTo>
                    <a:pt x="1351977" y="906044"/>
                  </a:lnTo>
                  <a:lnTo>
                    <a:pt x="1353137" y="896181"/>
                  </a:lnTo>
                  <a:lnTo>
                    <a:pt x="1350515" y="886944"/>
                  </a:lnTo>
                  <a:lnTo>
                    <a:pt x="1344625" y="879358"/>
                  </a:lnTo>
                  <a:lnTo>
                    <a:pt x="1335979" y="874449"/>
                  </a:lnTo>
                  <a:lnTo>
                    <a:pt x="1268969" y="852489"/>
                  </a:lnTo>
                  <a:lnTo>
                    <a:pt x="1285495" y="836763"/>
                  </a:lnTo>
                  <a:lnTo>
                    <a:pt x="1305744" y="826716"/>
                  </a:lnTo>
                  <a:lnTo>
                    <a:pt x="1328257" y="823147"/>
                  </a:lnTo>
                  <a:lnTo>
                    <a:pt x="1351576" y="826857"/>
                  </a:lnTo>
                  <a:lnTo>
                    <a:pt x="1377494" y="841574"/>
                  </a:lnTo>
                  <a:lnTo>
                    <a:pt x="1395170" y="864326"/>
                  </a:lnTo>
                  <a:lnTo>
                    <a:pt x="1403047" y="892040"/>
                  </a:lnTo>
                  <a:lnTo>
                    <a:pt x="1399570" y="921641"/>
                  </a:lnTo>
                  <a:lnTo>
                    <a:pt x="1384853" y="947559"/>
                  </a:lnTo>
                  <a:lnTo>
                    <a:pt x="1362100" y="965234"/>
                  </a:lnTo>
                  <a:lnTo>
                    <a:pt x="1334386" y="973112"/>
                  </a:lnTo>
                  <a:lnTo>
                    <a:pt x="1304785" y="969634"/>
                  </a:lnTo>
                  <a:close/>
                </a:path>
                <a:path w="1781175" h="1644650">
                  <a:moveTo>
                    <a:pt x="1320382" y="922042"/>
                  </a:moveTo>
                  <a:lnTo>
                    <a:pt x="1213299" y="886949"/>
                  </a:lnTo>
                  <a:lnTo>
                    <a:pt x="1179801" y="788139"/>
                  </a:lnTo>
                  <a:lnTo>
                    <a:pt x="1239302" y="807646"/>
                  </a:lnTo>
                  <a:lnTo>
                    <a:pt x="1252692" y="847155"/>
                  </a:lnTo>
                  <a:lnTo>
                    <a:pt x="1335979" y="874449"/>
                  </a:lnTo>
                  <a:lnTo>
                    <a:pt x="1303224" y="900310"/>
                  </a:lnTo>
                  <a:lnTo>
                    <a:pt x="1305846" y="909547"/>
                  </a:lnTo>
                  <a:lnTo>
                    <a:pt x="1311737" y="917133"/>
                  </a:lnTo>
                  <a:lnTo>
                    <a:pt x="1320382" y="922042"/>
                  </a:lnTo>
                  <a:close/>
                </a:path>
                <a:path w="1781175" h="1644650">
                  <a:moveTo>
                    <a:pt x="903455" y="1470558"/>
                  </a:moveTo>
                  <a:lnTo>
                    <a:pt x="855863" y="1454961"/>
                  </a:lnTo>
                  <a:lnTo>
                    <a:pt x="1021939" y="948196"/>
                  </a:lnTo>
                  <a:lnTo>
                    <a:pt x="978601" y="875070"/>
                  </a:lnTo>
                  <a:lnTo>
                    <a:pt x="974993" y="867827"/>
                  </a:lnTo>
                  <a:lnTo>
                    <a:pt x="971504" y="860543"/>
                  </a:lnTo>
                  <a:lnTo>
                    <a:pt x="1041851" y="883597"/>
                  </a:lnTo>
                  <a:lnTo>
                    <a:pt x="1128159" y="1029122"/>
                  </a:lnTo>
                  <a:lnTo>
                    <a:pt x="1055885" y="1005436"/>
                  </a:lnTo>
                  <a:lnTo>
                    <a:pt x="903455" y="1470558"/>
                  </a:lnTo>
                  <a:close/>
                </a:path>
                <a:path w="1781175" h="1644650">
                  <a:moveTo>
                    <a:pt x="967446" y="1596937"/>
                  </a:moveTo>
                  <a:lnTo>
                    <a:pt x="919854" y="1581340"/>
                  </a:lnTo>
                  <a:lnTo>
                    <a:pt x="1089830" y="1062677"/>
                  </a:lnTo>
                  <a:lnTo>
                    <a:pt x="1055885" y="1005436"/>
                  </a:lnTo>
                  <a:lnTo>
                    <a:pt x="1128159" y="1029122"/>
                  </a:lnTo>
                  <a:lnTo>
                    <a:pt x="1196057" y="1143606"/>
                  </a:lnTo>
                  <a:lnTo>
                    <a:pt x="1123775" y="1119917"/>
                  </a:lnTo>
                  <a:lnTo>
                    <a:pt x="967446" y="1596937"/>
                  </a:lnTo>
                  <a:close/>
                </a:path>
                <a:path w="1781175" h="1644650">
                  <a:moveTo>
                    <a:pt x="1208638" y="1263018"/>
                  </a:moveTo>
                  <a:lnTo>
                    <a:pt x="1123775" y="1119917"/>
                  </a:lnTo>
                  <a:lnTo>
                    <a:pt x="1196057" y="1143606"/>
                  </a:lnTo>
                  <a:lnTo>
                    <a:pt x="1229366" y="1199768"/>
                  </a:lnTo>
                  <a:lnTo>
                    <a:pt x="1301654" y="1223458"/>
                  </a:lnTo>
                  <a:lnTo>
                    <a:pt x="1208638" y="12630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2236" name="object 12">
              <a:extLst>
                <a:ext uri="{FF2B5EF4-FFF2-40B4-BE49-F238E27FC236}">
                  <a16:creationId xmlns:a16="http://schemas.microsoft.com/office/drawing/2014/main" id="{2B2CF4C6-8404-3040-5249-2FBCE0269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4428" y="7598515"/>
              <a:ext cx="284753" cy="20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52237" name="object 13">
              <a:extLst>
                <a:ext uri="{FF2B5EF4-FFF2-40B4-BE49-F238E27FC236}">
                  <a16:creationId xmlns:a16="http://schemas.microsoft.com/office/drawing/2014/main" id="{B1960DFB-467C-36B8-800E-A58D647E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279" y="8122033"/>
              <a:ext cx="330743" cy="49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2238" name="object 14">
              <a:extLst>
                <a:ext uri="{FF2B5EF4-FFF2-40B4-BE49-F238E27FC236}">
                  <a16:creationId xmlns:a16="http://schemas.microsoft.com/office/drawing/2014/main" id="{ECC7BC7F-7F72-9D42-7AFB-E21EFBD9C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241" y="8485580"/>
              <a:ext cx="349250" cy="252095"/>
            </a:xfrm>
            <a:custGeom>
              <a:avLst/>
              <a:gdLst>
                <a:gd name="T0" fmla="*/ 332346 w 349250"/>
                <a:gd name="T1" fmla="*/ 93586 h 252095"/>
                <a:gd name="T2" fmla="*/ 46786 w 349250"/>
                <a:gd name="T3" fmla="*/ 0 h 252095"/>
                <a:gd name="T4" fmla="*/ 31191 w 349250"/>
                <a:gd name="T5" fmla="*/ 47586 h 252095"/>
                <a:gd name="T6" fmla="*/ 316738 w 349250"/>
                <a:gd name="T7" fmla="*/ 141173 h 252095"/>
                <a:gd name="T8" fmla="*/ 332346 w 349250"/>
                <a:gd name="T9" fmla="*/ 93586 h 252095"/>
                <a:gd name="T10" fmla="*/ 348742 w 349250"/>
                <a:gd name="T11" fmla="*/ 204368 h 252095"/>
                <a:gd name="T12" fmla="*/ 15595 w 349250"/>
                <a:gd name="T13" fmla="*/ 95186 h 252095"/>
                <a:gd name="T14" fmla="*/ 0 w 349250"/>
                <a:gd name="T15" fmla="*/ 142773 h 252095"/>
                <a:gd name="T16" fmla="*/ 333146 w 349250"/>
                <a:gd name="T17" fmla="*/ 251955 h 252095"/>
                <a:gd name="T18" fmla="*/ 348742 w 349250"/>
                <a:gd name="T19" fmla="*/ 204368 h 25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250" h="252095">
                  <a:moveTo>
                    <a:pt x="332346" y="93586"/>
                  </a:moveTo>
                  <a:lnTo>
                    <a:pt x="46786" y="0"/>
                  </a:lnTo>
                  <a:lnTo>
                    <a:pt x="31191" y="47586"/>
                  </a:lnTo>
                  <a:lnTo>
                    <a:pt x="316738" y="141173"/>
                  </a:lnTo>
                  <a:lnTo>
                    <a:pt x="332346" y="93586"/>
                  </a:lnTo>
                  <a:close/>
                </a:path>
                <a:path w="349250" h="252095">
                  <a:moveTo>
                    <a:pt x="348742" y="204368"/>
                  </a:moveTo>
                  <a:lnTo>
                    <a:pt x="15595" y="95186"/>
                  </a:lnTo>
                  <a:lnTo>
                    <a:pt x="0" y="142773"/>
                  </a:lnTo>
                  <a:lnTo>
                    <a:pt x="333146" y="251955"/>
                  </a:lnTo>
                  <a:lnTo>
                    <a:pt x="348742" y="204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2239" name="object 15">
              <a:extLst>
                <a:ext uri="{FF2B5EF4-FFF2-40B4-BE49-F238E27FC236}">
                  <a16:creationId xmlns:a16="http://schemas.microsoft.com/office/drawing/2014/main" id="{7A82719B-6DA9-FCA1-3967-B1613FB14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227" y="8247610"/>
              <a:ext cx="379938" cy="20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52240" name="object 16">
            <a:extLst>
              <a:ext uri="{FF2B5EF4-FFF2-40B4-BE49-F238E27FC236}">
                <a16:creationId xmlns:a16="http://schemas.microsoft.com/office/drawing/2014/main" id="{266BE152-2DEE-9304-9890-78B01A12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888" y="1717675"/>
            <a:ext cx="13398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89A8D5E9-A384-0396-8B65-1E2AF0560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638" y="590550"/>
            <a:ext cx="8848725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5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S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pc="-3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3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pc="-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FF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pc="-3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3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C53CB80-94D4-FBB3-83C5-AAFE6628EB20}"/>
              </a:ext>
            </a:extLst>
          </p:cNvPr>
          <p:cNvSpPr txBox="1"/>
          <p:nvPr/>
        </p:nvSpPr>
        <p:spPr>
          <a:xfrm>
            <a:off x="10240963" y="5948363"/>
            <a:ext cx="4718050" cy="8745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&amp; ANALYSIS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43" name="object 19">
            <a:extLst>
              <a:ext uri="{FF2B5EF4-FFF2-40B4-BE49-F238E27FC236}">
                <a16:creationId xmlns:a16="http://schemas.microsoft.com/office/drawing/2014/main" id="{F26717E7-C7A5-F040-3852-73D1F888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5702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4" name="object 20">
            <a:extLst>
              <a:ext uri="{FF2B5EF4-FFF2-40B4-BE49-F238E27FC236}">
                <a16:creationId xmlns:a16="http://schemas.microsoft.com/office/drawing/2014/main" id="{887DAEBE-E8EB-CCD4-F9F3-B2BB40A4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9608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5" name="object 21">
            <a:extLst>
              <a:ext uri="{FF2B5EF4-FFF2-40B4-BE49-F238E27FC236}">
                <a16:creationId xmlns:a16="http://schemas.microsoft.com/office/drawing/2014/main" id="{77091BFC-A94D-5E76-792E-A010C3DC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29577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6" name="object 22">
            <a:extLst>
              <a:ext uri="{FF2B5EF4-FFF2-40B4-BE49-F238E27FC236}">
                <a16:creationId xmlns:a16="http://schemas.microsoft.com/office/drawing/2014/main" id="{0F0A81F4-A204-CA01-44C5-29B7B3B2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6291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7" name="object 23">
            <a:extLst>
              <a:ext uri="{FF2B5EF4-FFF2-40B4-BE49-F238E27FC236}">
                <a16:creationId xmlns:a16="http://schemas.microsoft.com/office/drawing/2014/main" id="{A81179D8-8008-4DA0-6B70-E9AF4169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96887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8" name="object 24">
            <a:extLst>
              <a:ext uri="{FF2B5EF4-FFF2-40B4-BE49-F238E27FC236}">
                <a16:creationId xmlns:a16="http://schemas.microsoft.com/office/drawing/2014/main" id="{B038F429-32BF-0464-F106-117D81B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53022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FF650470-713E-6938-A634-609645B78E10}"/>
              </a:ext>
            </a:extLst>
          </p:cNvPr>
          <p:cNvSpPr txBox="1"/>
          <p:nvPr/>
        </p:nvSpPr>
        <p:spPr>
          <a:xfrm>
            <a:off x="2606675" y="2617788"/>
            <a:ext cx="3632200" cy="33143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VITAL MONITORING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6000"/>
              </a:lnSpc>
              <a:spcBef>
                <a:spcPts val="2375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  BLOOD PRESSURE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  BODY TEMPERATURE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38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  SKIN TEMPERATURE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50" name="object 26">
            <a:extLst>
              <a:ext uri="{FF2B5EF4-FFF2-40B4-BE49-F238E27FC236}">
                <a16:creationId xmlns:a16="http://schemas.microsoft.com/office/drawing/2014/main" id="{CFD3719A-4204-B144-D74A-A2F9A15D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877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1" name="object 27">
            <a:extLst>
              <a:ext uri="{FF2B5EF4-FFF2-40B4-BE49-F238E27FC236}">
                <a16:creationId xmlns:a16="http://schemas.microsoft.com/office/drawing/2014/main" id="{E8EDF006-BA8D-A720-B1F5-163F3854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9387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2" name="object 28">
            <a:extLst>
              <a:ext uri="{FF2B5EF4-FFF2-40B4-BE49-F238E27FC236}">
                <a16:creationId xmlns:a16="http://schemas.microsoft.com/office/drawing/2014/main" id="{C73FE8F0-1B6B-A082-99C9-FC19CEE3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2560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3" name="object 29">
            <a:extLst>
              <a:ext uri="{FF2B5EF4-FFF2-40B4-BE49-F238E27FC236}">
                <a16:creationId xmlns:a16="http://schemas.microsoft.com/office/drawing/2014/main" id="{EB8FB9ED-6375-9C48-F3A2-E6D7C2E2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52847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4" name="object 30">
            <a:extLst>
              <a:ext uri="{FF2B5EF4-FFF2-40B4-BE49-F238E27FC236}">
                <a16:creationId xmlns:a16="http://schemas.microsoft.com/office/drawing/2014/main" id="{F557B2CE-81C8-91B5-851A-D00D668B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5910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5" name="object 31">
            <a:extLst>
              <a:ext uri="{FF2B5EF4-FFF2-40B4-BE49-F238E27FC236}">
                <a16:creationId xmlns:a16="http://schemas.microsoft.com/office/drawing/2014/main" id="{0F8ECC81-BD74-D20F-6D72-C449643B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9227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6" name="object 32">
            <a:extLst>
              <a:ext uri="{FF2B5EF4-FFF2-40B4-BE49-F238E27FC236}">
                <a16:creationId xmlns:a16="http://schemas.microsoft.com/office/drawing/2014/main" id="{BEE458A8-87CB-3606-CFC3-DDD8C976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69294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7" name="object 33">
            <a:extLst>
              <a:ext uri="{FF2B5EF4-FFF2-40B4-BE49-F238E27FC236}">
                <a16:creationId xmlns:a16="http://schemas.microsoft.com/office/drawing/2014/main" id="{41F95058-2C82-3DA8-5387-5F0DDD6C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76406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8" name="object 34">
            <a:extLst>
              <a:ext uri="{FF2B5EF4-FFF2-40B4-BE49-F238E27FC236}">
                <a16:creationId xmlns:a16="http://schemas.microsoft.com/office/drawing/2014/main" id="{79CEDCE6-BA3E-07D1-3BBC-C5C88AE2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80010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9" name="object 35">
            <a:extLst>
              <a:ext uri="{FF2B5EF4-FFF2-40B4-BE49-F238E27FC236}">
                <a16:creationId xmlns:a16="http://schemas.microsoft.com/office/drawing/2014/main" id="{8B0BE047-14DB-9266-C829-46C51118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83550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0" name="object 36">
            <a:extLst>
              <a:ext uri="{FF2B5EF4-FFF2-40B4-BE49-F238E27FC236}">
                <a16:creationId xmlns:a16="http://schemas.microsoft.com/office/drawing/2014/main" id="{722AE9A9-C2E0-0B45-04B2-62B0A408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106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1" name="object 37">
            <a:extLst>
              <a:ext uri="{FF2B5EF4-FFF2-40B4-BE49-F238E27FC236}">
                <a16:creationId xmlns:a16="http://schemas.microsoft.com/office/drawing/2014/main" id="{B0325A38-C38F-61FB-D50C-4E91450C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72850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8" name="object 38">
            <a:extLst>
              <a:ext uri="{FF2B5EF4-FFF2-40B4-BE49-F238E27FC236}">
                <a16:creationId xmlns:a16="http://schemas.microsoft.com/office/drawing/2014/main" id="{D776AA7D-BA41-01B0-74D1-D00B768B80CD}"/>
              </a:ext>
            </a:extLst>
          </p:cNvPr>
          <p:cNvSpPr txBox="1"/>
          <p:nvPr/>
        </p:nvSpPr>
        <p:spPr>
          <a:xfrm>
            <a:off x="2667000" y="5948363"/>
            <a:ext cx="3509963" cy="30096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6000"/>
              </a:lnSpc>
              <a:spcBef>
                <a:spcPts val="2863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  UV EXPOSURE  FITNESS TRACKING  CALORIE BURN  STEP COUNT  ACTIVITY TRACKING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63" name="object 39">
            <a:extLst>
              <a:ext uri="{FF2B5EF4-FFF2-40B4-BE49-F238E27FC236}">
                <a16:creationId xmlns:a16="http://schemas.microsoft.com/office/drawing/2014/main" id="{3B79CA4A-79FB-3CAC-2160-28CF2C14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9897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4" name="object 40">
            <a:extLst>
              <a:ext uri="{FF2B5EF4-FFF2-40B4-BE49-F238E27FC236}">
                <a16:creationId xmlns:a16="http://schemas.microsoft.com/office/drawing/2014/main" id="{332F11AE-B564-1260-422C-966718D8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79549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5" name="object 41">
            <a:extLst>
              <a:ext uri="{FF2B5EF4-FFF2-40B4-BE49-F238E27FC236}">
                <a16:creationId xmlns:a16="http://schemas.microsoft.com/office/drawing/2014/main" id="{E30D0AC3-EC67-C99C-C223-4578C512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75" y="76215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6" name="object 42">
            <a:extLst>
              <a:ext uri="{FF2B5EF4-FFF2-40B4-BE49-F238E27FC236}">
                <a16:creationId xmlns:a16="http://schemas.microsoft.com/office/drawing/2014/main" id="{450ADCF5-7C28-A0CB-89A8-7761E310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75" y="732472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7" name="object 43">
            <a:extLst>
              <a:ext uri="{FF2B5EF4-FFF2-40B4-BE49-F238E27FC236}">
                <a16:creationId xmlns:a16="http://schemas.microsoft.com/office/drawing/2014/main" id="{B6D19D6B-A8AF-012C-FF91-5840767F8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828992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8" name="object 44">
            <a:extLst>
              <a:ext uri="{FF2B5EF4-FFF2-40B4-BE49-F238E27FC236}">
                <a16:creationId xmlns:a16="http://schemas.microsoft.com/office/drawing/2014/main" id="{5C0D31D4-7615-480F-C1B8-210FD493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86233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5" name="object 45">
            <a:extLst>
              <a:ext uri="{FF2B5EF4-FFF2-40B4-BE49-F238E27FC236}">
                <a16:creationId xmlns:a16="http://schemas.microsoft.com/office/drawing/2014/main" id="{0D44BBE4-0593-57C3-DD87-E74E07E1FA59}"/>
              </a:ext>
            </a:extLst>
          </p:cNvPr>
          <p:cNvSpPr txBox="1"/>
          <p:nvPr/>
        </p:nvSpPr>
        <p:spPr>
          <a:xfrm>
            <a:off x="10674350" y="6816725"/>
            <a:ext cx="4333875" cy="2000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29845" rIns="0" bIns="0">
            <a:spAutoFit/>
          </a:bodyPr>
          <a:lstStyle>
            <a:lvl1pPr marL="15875" indent="-15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ts val="2625"/>
              </a:lnSpc>
              <a:spcBef>
                <a:spcPts val="22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  SMART WEARABLE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250"/>
              </a:lnSpc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  REMOTE MONITORING  PERSONAL HEALTH RECORDS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486F85B-0C9D-3ABD-CCC5-305832940A25}"/>
              </a:ext>
            </a:extLst>
          </p:cNvPr>
          <p:cNvSpPr txBox="1"/>
          <p:nvPr/>
        </p:nvSpPr>
        <p:spPr>
          <a:xfrm>
            <a:off x="9502775" y="2617788"/>
            <a:ext cx="6191250" cy="2972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DISEASE &amp; HEALTH MANAGEMENT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2950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  MEDICATION REMINDERS  STRESS LEVEL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100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75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2B3376D-121C-BBF2-6EC1-B331290FD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3550" y="3419475"/>
            <a:ext cx="95138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330835" marR="5080" indent="-31877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2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-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4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PP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endParaRPr sz="85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2">
            <a:extLst>
              <a:ext uri="{FF2B5EF4-FFF2-40B4-BE49-F238E27FC236}">
                <a16:creationId xmlns:a16="http://schemas.microsoft.com/office/drawing/2014/main" id="{77E96400-70F9-1D3B-00CA-EA7A9F03F65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8288000" cy="10287000"/>
          </a:xfrm>
          <a:custGeom>
            <a:avLst/>
            <a:gdLst>
              <a:gd name="T0" fmla="*/ 18288000 w 18288000"/>
              <a:gd name="T1" fmla="*/ 9998278 h 10287000"/>
              <a:gd name="T2" fmla="*/ 17990148 w 18288000"/>
              <a:gd name="T3" fmla="*/ 9998278 h 10287000"/>
              <a:gd name="T4" fmla="*/ 17990148 w 18288000"/>
              <a:gd name="T5" fmla="*/ 300405 h 10287000"/>
              <a:gd name="T6" fmla="*/ 18287950 w 18288000"/>
              <a:gd name="T7" fmla="*/ 300405 h 10287000"/>
              <a:gd name="T8" fmla="*/ 18287950 w 18288000"/>
              <a:gd name="T9" fmla="*/ 262305 h 10287000"/>
              <a:gd name="T10" fmla="*/ 17990148 w 18288000"/>
              <a:gd name="T11" fmla="*/ 262305 h 10287000"/>
              <a:gd name="T12" fmla="*/ 17990148 w 18288000"/>
              <a:gd name="T13" fmla="*/ 0 h 10287000"/>
              <a:gd name="T14" fmla="*/ 17952048 w 18288000"/>
              <a:gd name="T15" fmla="*/ 0 h 10287000"/>
              <a:gd name="T16" fmla="*/ 17952048 w 18288000"/>
              <a:gd name="T17" fmla="*/ 262305 h 10287000"/>
              <a:gd name="T18" fmla="*/ 17952048 w 18288000"/>
              <a:gd name="T19" fmla="*/ 300405 h 10287000"/>
              <a:gd name="T20" fmla="*/ 17952048 w 18288000"/>
              <a:gd name="T21" fmla="*/ 9998278 h 10287000"/>
              <a:gd name="T22" fmla="*/ 328091 w 18288000"/>
              <a:gd name="T23" fmla="*/ 9998278 h 10287000"/>
              <a:gd name="T24" fmla="*/ 328091 w 18288000"/>
              <a:gd name="T25" fmla="*/ 300405 h 10287000"/>
              <a:gd name="T26" fmla="*/ 17952048 w 18288000"/>
              <a:gd name="T27" fmla="*/ 300405 h 10287000"/>
              <a:gd name="T28" fmla="*/ 17952048 w 18288000"/>
              <a:gd name="T29" fmla="*/ 262305 h 10287000"/>
              <a:gd name="T30" fmla="*/ 328091 w 18288000"/>
              <a:gd name="T31" fmla="*/ 262305 h 10287000"/>
              <a:gd name="T32" fmla="*/ 328091 w 18288000"/>
              <a:gd name="T33" fmla="*/ 0 h 10287000"/>
              <a:gd name="T34" fmla="*/ 289991 w 18288000"/>
              <a:gd name="T35" fmla="*/ 0 h 10287000"/>
              <a:gd name="T36" fmla="*/ 289991 w 18288000"/>
              <a:gd name="T37" fmla="*/ 262305 h 10287000"/>
              <a:gd name="T38" fmla="*/ 0 w 18288000"/>
              <a:gd name="T39" fmla="*/ 262305 h 10287000"/>
              <a:gd name="T40" fmla="*/ 0 w 18288000"/>
              <a:gd name="T41" fmla="*/ 300405 h 10287000"/>
              <a:gd name="T42" fmla="*/ 289991 w 18288000"/>
              <a:gd name="T43" fmla="*/ 300405 h 10287000"/>
              <a:gd name="T44" fmla="*/ 289991 w 18288000"/>
              <a:gd name="T45" fmla="*/ 9998278 h 10287000"/>
              <a:gd name="T46" fmla="*/ 0 w 18288000"/>
              <a:gd name="T47" fmla="*/ 9998278 h 10287000"/>
              <a:gd name="T48" fmla="*/ 0 w 18288000"/>
              <a:gd name="T49" fmla="*/ 10036378 h 10287000"/>
              <a:gd name="T50" fmla="*/ 289991 w 18288000"/>
              <a:gd name="T51" fmla="*/ 10036378 h 10287000"/>
              <a:gd name="T52" fmla="*/ 289991 w 18288000"/>
              <a:gd name="T53" fmla="*/ 10286987 h 10287000"/>
              <a:gd name="T54" fmla="*/ 328091 w 18288000"/>
              <a:gd name="T55" fmla="*/ 10286987 h 10287000"/>
              <a:gd name="T56" fmla="*/ 328091 w 18288000"/>
              <a:gd name="T57" fmla="*/ 10036378 h 10287000"/>
              <a:gd name="T58" fmla="*/ 17952048 w 18288000"/>
              <a:gd name="T59" fmla="*/ 10036378 h 10287000"/>
              <a:gd name="T60" fmla="*/ 17952048 w 18288000"/>
              <a:gd name="T61" fmla="*/ 10286987 h 10287000"/>
              <a:gd name="T62" fmla="*/ 17990148 w 18288000"/>
              <a:gd name="T63" fmla="*/ 10286987 h 10287000"/>
              <a:gd name="T64" fmla="*/ 17990148 w 18288000"/>
              <a:gd name="T65" fmla="*/ 10036378 h 10287000"/>
              <a:gd name="T66" fmla="*/ 18288000 w 18288000"/>
              <a:gd name="T67" fmla="*/ 10036378 h 10287000"/>
              <a:gd name="T68" fmla="*/ 18288000 w 18288000"/>
              <a:gd name="T69" fmla="*/ 9998278 h 1028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88000" h="10287000">
                <a:moveTo>
                  <a:pt x="18288000" y="9998278"/>
                </a:moveTo>
                <a:lnTo>
                  <a:pt x="17990148" y="9998278"/>
                </a:lnTo>
                <a:lnTo>
                  <a:pt x="17990148" y="300405"/>
                </a:lnTo>
                <a:lnTo>
                  <a:pt x="18287950" y="300405"/>
                </a:lnTo>
                <a:lnTo>
                  <a:pt x="18287950" y="262305"/>
                </a:lnTo>
                <a:lnTo>
                  <a:pt x="17990148" y="262305"/>
                </a:lnTo>
                <a:lnTo>
                  <a:pt x="17990148" y="0"/>
                </a:lnTo>
                <a:lnTo>
                  <a:pt x="17952048" y="0"/>
                </a:lnTo>
                <a:lnTo>
                  <a:pt x="17952048" y="262305"/>
                </a:lnTo>
                <a:lnTo>
                  <a:pt x="17952048" y="300405"/>
                </a:lnTo>
                <a:lnTo>
                  <a:pt x="17952048" y="9998278"/>
                </a:lnTo>
                <a:lnTo>
                  <a:pt x="328091" y="9998278"/>
                </a:lnTo>
                <a:lnTo>
                  <a:pt x="328091" y="300405"/>
                </a:lnTo>
                <a:lnTo>
                  <a:pt x="17952048" y="300405"/>
                </a:lnTo>
                <a:lnTo>
                  <a:pt x="17952048" y="262305"/>
                </a:lnTo>
                <a:lnTo>
                  <a:pt x="328091" y="262305"/>
                </a:lnTo>
                <a:lnTo>
                  <a:pt x="328091" y="0"/>
                </a:lnTo>
                <a:lnTo>
                  <a:pt x="289991" y="0"/>
                </a:lnTo>
                <a:lnTo>
                  <a:pt x="289991" y="262305"/>
                </a:lnTo>
                <a:lnTo>
                  <a:pt x="0" y="262305"/>
                </a:lnTo>
                <a:lnTo>
                  <a:pt x="0" y="300405"/>
                </a:lnTo>
                <a:lnTo>
                  <a:pt x="289991" y="300405"/>
                </a:lnTo>
                <a:lnTo>
                  <a:pt x="289991" y="9998278"/>
                </a:lnTo>
                <a:lnTo>
                  <a:pt x="0" y="9998278"/>
                </a:lnTo>
                <a:lnTo>
                  <a:pt x="0" y="10036378"/>
                </a:lnTo>
                <a:lnTo>
                  <a:pt x="289991" y="10036378"/>
                </a:lnTo>
                <a:lnTo>
                  <a:pt x="289991" y="10286987"/>
                </a:lnTo>
                <a:lnTo>
                  <a:pt x="328091" y="10286987"/>
                </a:lnTo>
                <a:lnTo>
                  <a:pt x="328091" y="10036378"/>
                </a:lnTo>
                <a:lnTo>
                  <a:pt x="17952048" y="10036378"/>
                </a:lnTo>
                <a:lnTo>
                  <a:pt x="17952048" y="10286987"/>
                </a:lnTo>
                <a:lnTo>
                  <a:pt x="17990148" y="10286987"/>
                </a:lnTo>
                <a:lnTo>
                  <a:pt x="17990148" y="10036378"/>
                </a:lnTo>
                <a:lnTo>
                  <a:pt x="18288000" y="10036378"/>
                </a:lnTo>
                <a:lnTo>
                  <a:pt x="18288000" y="99982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4275" name="object 3">
            <a:extLst>
              <a:ext uri="{FF2B5EF4-FFF2-40B4-BE49-F238E27FC236}">
                <a16:creationId xmlns:a16="http://schemas.microsoft.com/office/drawing/2014/main" id="{B5FC6EF0-C8B0-9683-617A-46C522DED8CA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3332163"/>
            <a:ext cx="6802437" cy="3197225"/>
            <a:chOff x="5742650" y="3331930"/>
            <a:chExt cx="6802755" cy="3197860"/>
          </a:xfrm>
        </p:grpSpPr>
        <p:pic>
          <p:nvPicPr>
            <p:cNvPr id="54276" name="object 4">
              <a:extLst>
                <a:ext uri="{FF2B5EF4-FFF2-40B4-BE49-F238E27FC236}">
                  <a16:creationId xmlns:a16="http://schemas.microsoft.com/office/drawing/2014/main" id="{170EB88A-EDEC-232D-7A8B-9FC7059B7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280" y="3831829"/>
              <a:ext cx="5867399" cy="212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4277" name="object 5">
              <a:extLst>
                <a:ext uri="{FF2B5EF4-FFF2-40B4-BE49-F238E27FC236}">
                  <a16:creationId xmlns:a16="http://schemas.microsoft.com/office/drawing/2014/main" id="{49B1AA2C-B98C-4D50-0666-894D17D4D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3973" y="5973505"/>
              <a:ext cx="422909" cy="493395"/>
            </a:xfrm>
            <a:custGeom>
              <a:avLst/>
              <a:gdLst>
                <a:gd name="T0" fmla="*/ 0 w 422909"/>
                <a:gd name="T1" fmla="*/ 0 h 493395"/>
                <a:gd name="T2" fmla="*/ 422289 w 422909"/>
                <a:gd name="T3" fmla="*/ 493216 h 49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2909" h="493395">
                  <a:moveTo>
                    <a:pt x="0" y="0"/>
                  </a:moveTo>
                  <a:lnTo>
                    <a:pt x="422289" y="49321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78" name="object 6">
              <a:extLst>
                <a:ext uri="{FF2B5EF4-FFF2-40B4-BE49-F238E27FC236}">
                  <a16:creationId xmlns:a16="http://schemas.microsoft.com/office/drawing/2014/main" id="{E7C99EA8-64A2-B6A4-F96C-9D4A73D27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3293" y="6371670"/>
              <a:ext cx="93345" cy="95250"/>
            </a:xfrm>
            <a:custGeom>
              <a:avLst/>
              <a:gdLst>
                <a:gd name="T0" fmla="*/ 86823 w 93345"/>
                <a:gd name="T1" fmla="*/ 0 h 95250"/>
                <a:gd name="T2" fmla="*/ 92970 w 93345"/>
                <a:gd name="T3" fmla="*/ 95051 h 95250"/>
                <a:gd name="T4" fmla="*/ 0 w 93345"/>
                <a:gd name="T5" fmla="*/ 74338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95250">
                  <a:moveTo>
                    <a:pt x="86823" y="0"/>
                  </a:moveTo>
                  <a:lnTo>
                    <a:pt x="92970" y="95051"/>
                  </a:lnTo>
                  <a:lnTo>
                    <a:pt x="0" y="7433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79" name="object 7">
              <a:extLst>
                <a:ext uri="{FF2B5EF4-FFF2-40B4-BE49-F238E27FC236}">
                  <a16:creationId xmlns:a16="http://schemas.microsoft.com/office/drawing/2014/main" id="{20A62273-C262-E22E-FE59-83DA1872E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219" y="3350980"/>
              <a:ext cx="450850" cy="467995"/>
            </a:xfrm>
            <a:custGeom>
              <a:avLst/>
              <a:gdLst>
                <a:gd name="T0" fmla="*/ 0 w 450850"/>
                <a:gd name="T1" fmla="*/ 467590 h 467995"/>
                <a:gd name="T2" fmla="*/ 450499 w 450850"/>
                <a:gd name="T3" fmla="*/ 0 h 467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0850" h="467995">
                  <a:moveTo>
                    <a:pt x="0" y="467590"/>
                  </a:moveTo>
                  <a:lnTo>
                    <a:pt x="45049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0" name="object 8">
              <a:extLst>
                <a:ext uri="{FF2B5EF4-FFF2-40B4-BE49-F238E27FC236}">
                  <a16:creationId xmlns:a16="http://schemas.microsoft.com/office/drawing/2014/main" id="{9A2F682E-7A07-F021-A9F2-BC0DAB661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7694" y="3350980"/>
              <a:ext cx="94615" cy="94615"/>
            </a:xfrm>
            <a:custGeom>
              <a:avLst/>
              <a:gdLst>
                <a:gd name="T0" fmla="*/ 0 w 94615"/>
                <a:gd name="T1" fmla="*/ 15223 h 94614"/>
                <a:gd name="T2" fmla="*/ 94025 w 94615"/>
                <a:gd name="T3" fmla="*/ 0 h 94614"/>
                <a:gd name="T4" fmla="*/ 82312 w 94615"/>
                <a:gd name="T5" fmla="*/ 94527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615" h="94614">
                  <a:moveTo>
                    <a:pt x="0" y="15223"/>
                  </a:moveTo>
                  <a:lnTo>
                    <a:pt x="94025" y="0"/>
                  </a:lnTo>
                  <a:lnTo>
                    <a:pt x="82312" y="9452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1" name="object 9">
              <a:extLst>
                <a:ext uri="{FF2B5EF4-FFF2-40B4-BE49-F238E27FC236}">
                  <a16:creationId xmlns:a16="http://schemas.microsoft.com/office/drawing/2014/main" id="{B7D94AB2-3150-A296-AC44-82059170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0" y="5984700"/>
              <a:ext cx="381635" cy="525780"/>
            </a:xfrm>
            <a:custGeom>
              <a:avLst/>
              <a:gdLst>
                <a:gd name="T0" fmla="*/ 381484 w 381635"/>
                <a:gd name="T1" fmla="*/ 0 h 525779"/>
                <a:gd name="T2" fmla="*/ 0 w 381635"/>
                <a:gd name="T3" fmla="*/ 525414 h 525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635" h="525779">
                  <a:moveTo>
                    <a:pt x="381484" y="0"/>
                  </a:moveTo>
                  <a:lnTo>
                    <a:pt x="0" y="525414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2" name="object 10">
              <a:extLst>
                <a:ext uri="{FF2B5EF4-FFF2-40B4-BE49-F238E27FC236}">
                  <a16:creationId xmlns:a16="http://schemas.microsoft.com/office/drawing/2014/main" id="{2377AD27-F534-F07A-057E-A6F8EC6DB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814" y="6414877"/>
              <a:ext cx="92710" cy="95250"/>
            </a:xfrm>
            <a:custGeom>
              <a:avLst/>
              <a:gdLst>
                <a:gd name="T0" fmla="*/ 92491 w 92710"/>
                <a:gd name="T1" fmla="*/ 67154 h 95250"/>
                <a:gd name="T2" fmla="*/ 1475 w 92710"/>
                <a:gd name="T3" fmla="*/ 95238 h 95250"/>
                <a:gd name="T4" fmla="*/ 0 w 9271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710" h="95250">
                  <a:moveTo>
                    <a:pt x="92491" y="67154"/>
                  </a:moveTo>
                  <a:lnTo>
                    <a:pt x="1475" y="95238"/>
                  </a:lnTo>
                  <a:lnTo>
                    <a:pt x="0" y="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3" name="object 11">
              <a:extLst>
                <a:ext uri="{FF2B5EF4-FFF2-40B4-BE49-F238E27FC236}">
                  <a16:creationId xmlns:a16="http://schemas.microsoft.com/office/drawing/2014/main" id="{F90CE195-837E-C6D9-C12E-58AFA8B43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700" y="3384426"/>
              <a:ext cx="459740" cy="459740"/>
            </a:xfrm>
            <a:custGeom>
              <a:avLst/>
              <a:gdLst>
                <a:gd name="T0" fmla="*/ 459124 w 459739"/>
                <a:gd name="T1" fmla="*/ 459124 h 459739"/>
                <a:gd name="T2" fmla="*/ 0 w 459739"/>
                <a:gd name="T3" fmla="*/ 0 h 459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9739" h="459739">
                  <a:moveTo>
                    <a:pt x="459124" y="459124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4" name="object 12">
              <a:extLst>
                <a:ext uri="{FF2B5EF4-FFF2-40B4-BE49-F238E27FC236}">
                  <a16:creationId xmlns:a16="http://schemas.microsoft.com/office/drawing/2014/main" id="{EE7795EE-20DC-D397-337D-0B8B21D2F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700" y="3384426"/>
              <a:ext cx="94615" cy="94615"/>
            </a:xfrm>
            <a:custGeom>
              <a:avLst/>
              <a:gdLst>
                <a:gd name="T0" fmla="*/ 13470 w 94614"/>
                <a:gd name="T1" fmla="*/ 94292 h 94614"/>
                <a:gd name="T2" fmla="*/ 0 w 94614"/>
                <a:gd name="T3" fmla="*/ 0 h 94614"/>
                <a:gd name="T4" fmla="*/ 94292 w 94614"/>
                <a:gd name="T5" fmla="*/ 13470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614" h="94614">
                  <a:moveTo>
                    <a:pt x="13470" y="94292"/>
                  </a:moveTo>
                  <a:lnTo>
                    <a:pt x="0" y="0"/>
                  </a:lnTo>
                  <a:lnTo>
                    <a:pt x="94292" y="1347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54285" name="object 13">
            <a:extLst>
              <a:ext uri="{FF2B5EF4-FFF2-40B4-BE49-F238E27FC236}">
                <a16:creationId xmlns:a16="http://schemas.microsoft.com/office/drawing/2014/main" id="{40F91173-147F-189F-1776-C1BB361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534988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6" name="object 14">
            <a:extLst>
              <a:ext uri="{FF2B5EF4-FFF2-40B4-BE49-F238E27FC236}">
                <a16:creationId xmlns:a16="http://schemas.microsoft.com/office/drawing/2014/main" id="{00A0E483-306E-3E1F-456D-9F92F0B1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942138"/>
            <a:ext cx="58864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7" name="object 15">
            <a:extLst>
              <a:ext uri="{FF2B5EF4-FFF2-40B4-BE49-F238E27FC236}">
                <a16:creationId xmlns:a16="http://schemas.microsoft.com/office/drawing/2014/main" id="{E0CD7E6A-5C77-2CEC-BDD1-D24EAE19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888" y="6383338"/>
            <a:ext cx="41243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8" name="object 16">
            <a:extLst>
              <a:ext uri="{FF2B5EF4-FFF2-40B4-BE49-F238E27FC236}">
                <a16:creationId xmlns:a16="http://schemas.microsoft.com/office/drawing/2014/main" id="{4CC200B2-F780-9992-228D-6291F6E8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5" y="728663"/>
            <a:ext cx="4762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9" name="object 17">
            <a:extLst>
              <a:ext uri="{FF2B5EF4-FFF2-40B4-BE49-F238E27FC236}">
                <a16:creationId xmlns:a16="http://schemas.microsoft.com/office/drawing/2014/main" id="{FDF7A7A5-7429-F511-BE37-A97CACE0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425575"/>
            <a:ext cx="1724025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4290" name="object 18">
            <a:extLst>
              <a:ext uri="{FF2B5EF4-FFF2-40B4-BE49-F238E27FC236}">
                <a16:creationId xmlns:a16="http://schemas.microsoft.com/office/drawing/2014/main" id="{B3A18A69-C817-40C9-B0C0-F08E27417E68}"/>
              </a:ext>
            </a:extLst>
          </p:cNvPr>
          <p:cNvSpPr>
            <a:spLocks/>
          </p:cNvSpPr>
          <p:nvPr/>
        </p:nvSpPr>
        <p:spPr bwMode="auto">
          <a:xfrm>
            <a:off x="11202988" y="965200"/>
            <a:ext cx="1296987" cy="1131888"/>
          </a:xfrm>
          <a:custGeom>
            <a:avLst/>
            <a:gdLst>
              <a:gd name="T0" fmla="*/ 0 w 1296670"/>
              <a:gd name="T1" fmla="*/ 743988 h 1132205"/>
              <a:gd name="T2" fmla="*/ 414160 w 1296670"/>
              <a:gd name="T3" fmla="*/ 197816 h 1132205"/>
              <a:gd name="T4" fmla="*/ 432617 w 1296670"/>
              <a:gd name="T5" fmla="*/ 119564 h 1132205"/>
              <a:gd name="T6" fmla="*/ 522043 w 1296670"/>
              <a:gd name="T7" fmla="*/ 19269 h 1132205"/>
              <a:gd name="T8" fmla="*/ 608848 w 1296670"/>
              <a:gd name="T9" fmla="*/ 2200 h 1132205"/>
              <a:gd name="T10" fmla="*/ 700567 w 1296670"/>
              <a:gd name="T11" fmla="*/ 1811 h 1132205"/>
              <a:gd name="T12" fmla="*/ 793678 w 1296670"/>
              <a:gd name="T13" fmla="*/ 16830 h 1132205"/>
              <a:gd name="T14" fmla="*/ 884664 w 1296670"/>
              <a:gd name="T15" fmla="*/ 45987 h 1132205"/>
              <a:gd name="T16" fmla="*/ 970005 w 1296670"/>
              <a:gd name="T17" fmla="*/ 88009 h 1132205"/>
              <a:gd name="T18" fmla="*/ 1046182 w 1296670"/>
              <a:gd name="T19" fmla="*/ 141624 h 1132205"/>
              <a:gd name="T20" fmla="*/ 1109677 w 1296670"/>
              <a:gd name="T21" fmla="*/ 205561 h 1132205"/>
              <a:gd name="T22" fmla="*/ 1137734 w 1296670"/>
              <a:gd name="T23" fmla="*/ 249144 h 1132205"/>
              <a:gd name="T24" fmla="*/ 755859 w 1296670"/>
              <a:gd name="T25" fmla="*/ 116441 h 1132205"/>
              <a:gd name="T26" fmla="*/ 660634 w 1296670"/>
              <a:gd name="T27" fmla="*/ 108578 h 1132205"/>
              <a:gd name="T28" fmla="*/ 570919 w 1296670"/>
              <a:gd name="T29" fmla="*/ 123948 h 1132205"/>
              <a:gd name="T30" fmla="*/ 510902 w 1296670"/>
              <a:gd name="T31" fmla="*/ 181313 h 1132205"/>
              <a:gd name="T32" fmla="*/ 1104377 w 1296670"/>
              <a:gd name="T33" fmla="*/ 447266 h 1132205"/>
              <a:gd name="T34" fmla="*/ 1251582 w 1296670"/>
              <a:gd name="T35" fmla="*/ 639746 h 1132205"/>
              <a:gd name="T36" fmla="*/ 604506 w 1296670"/>
              <a:gd name="T37" fmla="*/ 550958 h 1132205"/>
              <a:gd name="T38" fmla="*/ 430319 w 1296670"/>
              <a:gd name="T39" fmla="*/ 632937 h 1132205"/>
              <a:gd name="T40" fmla="*/ 511806 w 1296670"/>
              <a:gd name="T41" fmla="*/ 807457 h 1132205"/>
              <a:gd name="T42" fmla="*/ 1073670 w 1296670"/>
              <a:gd name="T43" fmla="*/ 1132022 h 1132205"/>
              <a:gd name="T44" fmla="*/ 1027686 w 1296670"/>
              <a:gd name="T45" fmla="*/ 419549 h 1132205"/>
              <a:gd name="T46" fmla="*/ 1040538 w 1296670"/>
              <a:gd name="T47" fmla="*/ 372727 h 1132205"/>
              <a:gd name="T48" fmla="*/ 1031063 w 1296670"/>
              <a:gd name="T49" fmla="*/ 290248 h 1132205"/>
              <a:gd name="T50" fmla="*/ 971903 w 1296670"/>
              <a:gd name="T51" fmla="*/ 221073 h 1132205"/>
              <a:gd name="T52" fmla="*/ 893653 w 1296670"/>
              <a:gd name="T53" fmla="*/ 166241 h 1132205"/>
              <a:gd name="T54" fmla="*/ 1137734 w 1296670"/>
              <a:gd name="T55" fmla="*/ 249144 h 1132205"/>
              <a:gd name="T56" fmla="*/ 1140212 w 1296670"/>
              <a:gd name="T57" fmla="*/ 375295 h 1132205"/>
              <a:gd name="T58" fmla="*/ 1104377 w 1296670"/>
              <a:gd name="T59" fmla="*/ 447266 h 1132205"/>
              <a:gd name="T60" fmla="*/ 639542 w 1296670"/>
              <a:gd name="T61" fmla="*/ 853622 h 1132205"/>
              <a:gd name="T62" fmla="*/ 813773 w 1296670"/>
              <a:gd name="T63" fmla="*/ 771520 h 1132205"/>
              <a:gd name="T64" fmla="*/ 732243 w 1296670"/>
              <a:gd name="T65" fmla="*/ 597123 h 1132205"/>
              <a:gd name="T66" fmla="*/ 1251582 w 1296670"/>
              <a:gd name="T67" fmla="*/ 639746 h 113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6670" h="1132205">
                <a:moveTo>
                  <a:pt x="1073670" y="1132022"/>
                </a:moveTo>
                <a:lnTo>
                  <a:pt x="0" y="743988"/>
                </a:lnTo>
                <a:lnTo>
                  <a:pt x="222416" y="128573"/>
                </a:lnTo>
                <a:lnTo>
                  <a:pt x="414160" y="197816"/>
                </a:lnTo>
                <a:lnTo>
                  <a:pt x="417710" y="174051"/>
                </a:lnTo>
                <a:lnTo>
                  <a:pt x="432617" y="119564"/>
                </a:lnTo>
                <a:lnTo>
                  <a:pt x="465266" y="59567"/>
                </a:lnTo>
                <a:lnTo>
                  <a:pt x="522043" y="19269"/>
                </a:lnTo>
                <a:lnTo>
                  <a:pt x="564612" y="8570"/>
                </a:lnTo>
                <a:lnTo>
                  <a:pt x="608848" y="2200"/>
                </a:lnTo>
                <a:lnTo>
                  <a:pt x="654313" y="0"/>
                </a:lnTo>
                <a:lnTo>
                  <a:pt x="700567" y="1811"/>
                </a:lnTo>
                <a:lnTo>
                  <a:pt x="747168" y="7474"/>
                </a:lnTo>
                <a:lnTo>
                  <a:pt x="793678" y="16830"/>
                </a:lnTo>
                <a:lnTo>
                  <a:pt x="839657" y="29721"/>
                </a:lnTo>
                <a:lnTo>
                  <a:pt x="884664" y="45987"/>
                </a:lnTo>
                <a:lnTo>
                  <a:pt x="928260" y="65469"/>
                </a:lnTo>
                <a:lnTo>
                  <a:pt x="970005" y="88009"/>
                </a:lnTo>
                <a:lnTo>
                  <a:pt x="1009459" y="113447"/>
                </a:lnTo>
                <a:lnTo>
                  <a:pt x="1046182" y="141624"/>
                </a:lnTo>
                <a:lnTo>
                  <a:pt x="1079735" y="172382"/>
                </a:lnTo>
                <a:lnTo>
                  <a:pt x="1109677" y="205561"/>
                </a:lnTo>
                <a:lnTo>
                  <a:pt x="1135568" y="241003"/>
                </a:lnTo>
                <a:lnTo>
                  <a:pt x="1137734" y="249144"/>
                </a:lnTo>
                <a:lnTo>
                  <a:pt x="803341" y="128291"/>
                </a:lnTo>
                <a:lnTo>
                  <a:pt x="755859" y="116441"/>
                </a:lnTo>
                <a:lnTo>
                  <a:pt x="707997" y="109764"/>
                </a:lnTo>
                <a:lnTo>
                  <a:pt x="660634" y="108578"/>
                </a:lnTo>
                <a:lnTo>
                  <a:pt x="614648" y="113200"/>
                </a:lnTo>
                <a:lnTo>
                  <a:pt x="570919" y="123948"/>
                </a:lnTo>
                <a:lnTo>
                  <a:pt x="535928" y="147215"/>
                </a:lnTo>
                <a:lnTo>
                  <a:pt x="510902" y="181313"/>
                </a:lnTo>
                <a:lnTo>
                  <a:pt x="490851" y="225532"/>
                </a:lnTo>
                <a:lnTo>
                  <a:pt x="1104377" y="447266"/>
                </a:lnTo>
                <a:lnTo>
                  <a:pt x="1296086" y="516607"/>
                </a:lnTo>
                <a:lnTo>
                  <a:pt x="1251582" y="639746"/>
                </a:lnTo>
                <a:lnTo>
                  <a:pt x="650879" y="422647"/>
                </a:lnTo>
                <a:lnTo>
                  <a:pt x="604506" y="550958"/>
                </a:lnTo>
                <a:lnTo>
                  <a:pt x="476648" y="504749"/>
                </a:lnTo>
                <a:lnTo>
                  <a:pt x="430319" y="632937"/>
                </a:lnTo>
                <a:lnTo>
                  <a:pt x="558178" y="679146"/>
                </a:lnTo>
                <a:lnTo>
                  <a:pt x="511806" y="807457"/>
                </a:lnTo>
                <a:lnTo>
                  <a:pt x="1112509" y="1024556"/>
                </a:lnTo>
                <a:lnTo>
                  <a:pt x="1073670" y="1132022"/>
                </a:lnTo>
                <a:close/>
              </a:path>
              <a:path w="1296670" h="1132205">
                <a:moveTo>
                  <a:pt x="1104377" y="447266"/>
                </a:moveTo>
                <a:lnTo>
                  <a:pt x="1027686" y="419549"/>
                </a:lnTo>
                <a:lnTo>
                  <a:pt x="1032400" y="406032"/>
                </a:lnTo>
                <a:lnTo>
                  <a:pt x="1040538" y="372727"/>
                </a:lnTo>
                <a:lnTo>
                  <a:pt x="1043094" y="330509"/>
                </a:lnTo>
                <a:lnTo>
                  <a:pt x="1031063" y="290248"/>
                </a:lnTo>
                <a:lnTo>
                  <a:pt x="1004308" y="254026"/>
                </a:lnTo>
                <a:lnTo>
                  <a:pt x="971903" y="221073"/>
                </a:lnTo>
                <a:lnTo>
                  <a:pt x="934725" y="191706"/>
                </a:lnTo>
                <a:lnTo>
                  <a:pt x="893653" y="166241"/>
                </a:lnTo>
                <a:lnTo>
                  <a:pt x="849565" y="144997"/>
                </a:lnTo>
                <a:lnTo>
                  <a:pt x="1137734" y="249144"/>
                </a:lnTo>
                <a:lnTo>
                  <a:pt x="1153465" y="308288"/>
                </a:lnTo>
                <a:lnTo>
                  <a:pt x="1140212" y="375295"/>
                </a:lnTo>
                <a:lnTo>
                  <a:pt x="1116841" y="426723"/>
                </a:lnTo>
                <a:lnTo>
                  <a:pt x="1104377" y="447266"/>
                </a:lnTo>
                <a:close/>
              </a:path>
              <a:path w="1296670" h="1132205">
                <a:moveTo>
                  <a:pt x="1112509" y="1024556"/>
                </a:moveTo>
                <a:lnTo>
                  <a:pt x="639542" y="853622"/>
                </a:lnTo>
                <a:lnTo>
                  <a:pt x="685914" y="725311"/>
                </a:lnTo>
                <a:lnTo>
                  <a:pt x="813773" y="771520"/>
                </a:lnTo>
                <a:lnTo>
                  <a:pt x="860101" y="643332"/>
                </a:lnTo>
                <a:lnTo>
                  <a:pt x="732243" y="597123"/>
                </a:lnTo>
                <a:lnTo>
                  <a:pt x="778615" y="468812"/>
                </a:lnTo>
                <a:lnTo>
                  <a:pt x="1251582" y="639746"/>
                </a:lnTo>
                <a:lnTo>
                  <a:pt x="1112509" y="10245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91" name="object 19">
            <a:extLst>
              <a:ext uri="{FF2B5EF4-FFF2-40B4-BE49-F238E27FC236}">
                <a16:creationId xmlns:a16="http://schemas.microsoft.com/office/drawing/2014/main" id="{C348940F-54A0-9B71-5945-0377EB76B147}"/>
              </a:ext>
            </a:extLst>
          </p:cNvPr>
          <p:cNvSpPr>
            <a:spLocks/>
          </p:cNvSpPr>
          <p:nvPr/>
        </p:nvSpPr>
        <p:spPr bwMode="auto">
          <a:xfrm>
            <a:off x="784225" y="5394325"/>
            <a:ext cx="1992313" cy="1360488"/>
          </a:xfrm>
          <a:custGeom>
            <a:avLst/>
            <a:gdLst>
              <a:gd name="T0" fmla="*/ 36477 w 1991995"/>
              <a:gd name="T1" fmla="*/ 252666 h 1360804"/>
              <a:gd name="T2" fmla="*/ 127603 w 1991995"/>
              <a:gd name="T3" fmla="*/ 253235 h 1360804"/>
              <a:gd name="T4" fmla="*/ 47954 w 1991995"/>
              <a:gd name="T5" fmla="*/ 285242 h 1360804"/>
              <a:gd name="T6" fmla="*/ 45767 w 1991995"/>
              <a:gd name="T7" fmla="*/ 329961 h 1360804"/>
              <a:gd name="T8" fmla="*/ 1740468 w 1991995"/>
              <a:gd name="T9" fmla="*/ 404872 h 1360804"/>
              <a:gd name="T10" fmla="*/ 1723158 w 1991995"/>
              <a:gd name="T11" fmla="*/ 355378 h 1360804"/>
              <a:gd name="T12" fmla="*/ 77892 w 1991995"/>
              <a:gd name="T13" fmla="*/ 266882 h 1360804"/>
              <a:gd name="T14" fmla="*/ 342793 w 1991995"/>
              <a:gd name="T15" fmla="*/ 322512 h 1360804"/>
              <a:gd name="T16" fmla="*/ 472730 w 1991995"/>
              <a:gd name="T17" fmla="*/ 599370 h 1360804"/>
              <a:gd name="T18" fmla="*/ 1770452 w 1991995"/>
              <a:gd name="T19" fmla="*/ 361783 h 1360804"/>
              <a:gd name="T20" fmla="*/ 193668 w 1991995"/>
              <a:gd name="T21" fmla="*/ 332227 h 1360804"/>
              <a:gd name="T22" fmla="*/ 319979 w 1991995"/>
              <a:gd name="T23" fmla="*/ 304163 h 1360804"/>
              <a:gd name="T24" fmla="*/ 95621 w 1991995"/>
              <a:gd name="T25" fmla="*/ 852282 h 1360804"/>
              <a:gd name="T26" fmla="*/ 26620 w 1991995"/>
              <a:gd name="T27" fmla="*/ 396662 h 1360804"/>
              <a:gd name="T28" fmla="*/ 133759 w 1991995"/>
              <a:gd name="T29" fmla="*/ 484741 h 1360804"/>
              <a:gd name="T30" fmla="*/ 1929595 w 1991995"/>
              <a:gd name="T31" fmla="*/ 473434 h 1360804"/>
              <a:gd name="T32" fmla="*/ 1740364 w 1991995"/>
              <a:gd name="T33" fmla="*/ 74449 h 1360804"/>
              <a:gd name="T34" fmla="*/ 1834173 w 1991995"/>
              <a:gd name="T35" fmla="*/ 9374 h 1360804"/>
              <a:gd name="T36" fmla="*/ 332130 w 1991995"/>
              <a:gd name="T37" fmla="*/ 728181 h 1360804"/>
              <a:gd name="T38" fmla="*/ 1112111 w 1991995"/>
              <a:gd name="T39" fmla="*/ 457314 h 1360804"/>
              <a:gd name="T40" fmla="*/ 1077154 w 1991995"/>
              <a:gd name="T41" fmla="*/ 401333 h 1360804"/>
              <a:gd name="T42" fmla="*/ 1641775 w 1991995"/>
              <a:gd name="T43" fmla="*/ 184819 h 1360804"/>
              <a:gd name="T44" fmla="*/ 1129856 w 1991995"/>
              <a:gd name="T45" fmla="*/ 334983 h 1360804"/>
              <a:gd name="T46" fmla="*/ 1116944 w 1991995"/>
              <a:gd name="T47" fmla="*/ 419813 h 1360804"/>
              <a:gd name="T48" fmla="*/ 1674553 w 1991995"/>
              <a:gd name="T49" fmla="*/ 332352 h 1360804"/>
              <a:gd name="T50" fmla="*/ 1174574 w 1991995"/>
              <a:gd name="T51" fmla="*/ 396601 h 1360804"/>
              <a:gd name="T52" fmla="*/ 1702128 w 1991995"/>
              <a:gd name="T53" fmla="*/ 229953 h 1360804"/>
              <a:gd name="T54" fmla="*/ 1733165 w 1991995"/>
              <a:gd name="T55" fmla="*/ 220456 h 1360804"/>
              <a:gd name="T56" fmla="*/ 1742072 w 1991995"/>
              <a:gd name="T57" fmla="*/ 312147 h 1360804"/>
              <a:gd name="T58" fmla="*/ 347100 w 1991995"/>
              <a:gd name="T59" fmla="*/ 851049 h 1360804"/>
              <a:gd name="T60" fmla="*/ 1729295 w 1991995"/>
              <a:gd name="T61" fmla="*/ 543956 h 1360804"/>
              <a:gd name="T62" fmla="*/ 242061 w 1991995"/>
              <a:gd name="T63" fmla="*/ 1315415 h 1360804"/>
              <a:gd name="T64" fmla="*/ 258769 w 1991995"/>
              <a:gd name="T65" fmla="*/ 1167295 h 1360804"/>
              <a:gd name="T66" fmla="*/ 1762246 w 1991995"/>
              <a:gd name="T67" fmla="*/ 573062 h 1360804"/>
              <a:gd name="T68" fmla="*/ 281768 w 1991995"/>
              <a:gd name="T69" fmla="*/ 938419 h 1360804"/>
              <a:gd name="T70" fmla="*/ 364051 w 1991995"/>
              <a:gd name="T71" fmla="*/ 1130894 h 1360804"/>
              <a:gd name="T72" fmla="*/ 435194 w 1991995"/>
              <a:gd name="T73" fmla="*/ 1202252 h 1360804"/>
              <a:gd name="T74" fmla="*/ 309221 w 1991995"/>
              <a:gd name="T75" fmla="*/ 1254959 h 1360804"/>
              <a:gd name="T76" fmla="*/ 444241 w 1991995"/>
              <a:gd name="T77" fmla="*/ 1250980 h 1360804"/>
              <a:gd name="T78" fmla="*/ 1910944 w 1991995"/>
              <a:gd name="T79" fmla="*/ 787208 h 1360804"/>
              <a:gd name="T80" fmla="*/ 1795953 w 1991995"/>
              <a:gd name="T81" fmla="*/ 602000 h 1360804"/>
              <a:gd name="T82" fmla="*/ 1910944 w 1991995"/>
              <a:gd name="T83" fmla="*/ 787208 h 1360804"/>
              <a:gd name="T84" fmla="*/ 1814839 w 1991995"/>
              <a:gd name="T85" fmla="*/ 756522 h 1360804"/>
              <a:gd name="T86" fmla="*/ 1905144 w 1991995"/>
              <a:gd name="T87" fmla="*/ 1016166 h 1360804"/>
              <a:gd name="T88" fmla="*/ 1768134 w 1991995"/>
              <a:gd name="T89" fmla="*/ 900899 h 1360804"/>
              <a:gd name="T90" fmla="*/ 1828047 w 1991995"/>
              <a:gd name="T91" fmla="*/ 784811 h 1360804"/>
              <a:gd name="T92" fmla="*/ 1963272 w 1991995"/>
              <a:gd name="T93" fmla="*/ 830223 h 1360804"/>
              <a:gd name="T94" fmla="*/ 1859473 w 1991995"/>
              <a:gd name="T95" fmla="*/ 892314 h 1360804"/>
              <a:gd name="T96" fmla="*/ 1876352 w 1991995"/>
              <a:gd name="T97" fmla="*/ 931496 h 1360804"/>
              <a:gd name="T98" fmla="*/ 1945966 w 1991995"/>
              <a:gd name="T99" fmla="*/ 997990 h 1360804"/>
              <a:gd name="T100" fmla="*/ 321795 w 1991995"/>
              <a:gd name="T101" fmla="*/ 1137680 h 1360804"/>
              <a:gd name="T102" fmla="*/ 1868725 w 1991995"/>
              <a:gd name="T103" fmla="*/ 793986 h 1360804"/>
              <a:gd name="T104" fmla="*/ 354892 w 1991995"/>
              <a:gd name="T105" fmla="*/ 1263026 h 1360804"/>
              <a:gd name="T106" fmla="*/ 338289 w 1991995"/>
              <a:gd name="T107" fmla="*/ 1225084 h 1360804"/>
              <a:gd name="T108" fmla="*/ 1991133 w 1991995"/>
              <a:gd name="T109" fmla="*/ 907295 h 1360804"/>
              <a:gd name="T110" fmla="*/ 1905129 w 1991995"/>
              <a:gd name="T111" fmla="*/ 900384 h 1360804"/>
              <a:gd name="T112" fmla="*/ 1982078 w 1991995"/>
              <a:gd name="T113" fmla="*/ 858569 h 1360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91995" h="1360804">
                <a:moveTo>
                  <a:pt x="86260" y="379508"/>
                </a:moveTo>
                <a:lnTo>
                  <a:pt x="26403" y="353778"/>
                </a:lnTo>
                <a:lnTo>
                  <a:pt x="10301" y="304016"/>
                </a:lnTo>
                <a:lnTo>
                  <a:pt x="14111" y="284956"/>
                </a:lnTo>
                <a:lnTo>
                  <a:pt x="36477" y="252666"/>
                </a:lnTo>
                <a:lnTo>
                  <a:pt x="75116" y="237577"/>
                </a:lnTo>
                <a:lnTo>
                  <a:pt x="89168" y="237056"/>
                </a:lnTo>
                <a:lnTo>
                  <a:pt x="103203" y="240443"/>
                </a:lnTo>
                <a:lnTo>
                  <a:pt x="116006" y="245404"/>
                </a:lnTo>
                <a:lnTo>
                  <a:pt x="127603" y="253235"/>
                </a:lnTo>
                <a:lnTo>
                  <a:pt x="129795" y="255350"/>
                </a:lnTo>
                <a:lnTo>
                  <a:pt x="70007" y="268634"/>
                </a:lnTo>
                <a:lnTo>
                  <a:pt x="62506" y="271601"/>
                </a:lnTo>
                <a:lnTo>
                  <a:pt x="55850" y="276983"/>
                </a:lnTo>
                <a:lnTo>
                  <a:pt x="47954" y="285242"/>
                </a:lnTo>
                <a:lnTo>
                  <a:pt x="42865" y="295480"/>
                </a:lnTo>
                <a:lnTo>
                  <a:pt x="40625" y="306385"/>
                </a:lnTo>
                <a:lnTo>
                  <a:pt x="41552" y="317888"/>
                </a:lnTo>
                <a:lnTo>
                  <a:pt x="42929" y="324087"/>
                </a:lnTo>
                <a:lnTo>
                  <a:pt x="45767" y="329961"/>
                </a:lnTo>
                <a:lnTo>
                  <a:pt x="86260" y="379508"/>
                </a:lnTo>
                <a:close/>
              </a:path>
              <a:path w="1991995" h="1360804">
                <a:moveTo>
                  <a:pt x="1772402" y="408184"/>
                </a:moveTo>
                <a:lnTo>
                  <a:pt x="1720140" y="419796"/>
                </a:lnTo>
                <a:lnTo>
                  <a:pt x="1731986" y="414562"/>
                </a:lnTo>
                <a:lnTo>
                  <a:pt x="1740468" y="404872"/>
                </a:lnTo>
                <a:lnTo>
                  <a:pt x="1745103" y="393434"/>
                </a:lnTo>
                <a:lnTo>
                  <a:pt x="1744858" y="380479"/>
                </a:lnTo>
                <a:lnTo>
                  <a:pt x="1742930" y="371800"/>
                </a:lnTo>
                <a:lnTo>
                  <a:pt x="1738030" y="365083"/>
                </a:lnTo>
                <a:lnTo>
                  <a:pt x="1723158" y="355378"/>
                </a:lnTo>
                <a:lnTo>
                  <a:pt x="1714347" y="353433"/>
                </a:lnTo>
                <a:lnTo>
                  <a:pt x="413092" y="642543"/>
                </a:lnTo>
                <a:lnTo>
                  <a:pt x="407434" y="641198"/>
                </a:lnTo>
                <a:lnTo>
                  <a:pt x="114109" y="282253"/>
                </a:lnTo>
                <a:lnTo>
                  <a:pt x="77892" y="266882"/>
                </a:lnTo>
                <a:lnTo>
                  <a:pt x="129795" y="255350"/>
                </a:lnTo>
                <a:lnTo>
                  <a:pt x="137468" y="262752"/>
                </a:lnTo>
                <a:lnTo>
                  <a:pt x="193668" y="332227"/>
                </a:lnTo>
                <a:lnTo>
                  <a:pt x="319979" y="304163"/>
                </a:lnTo>
                <a:lnTo>
                  <a:pt x="342793" y="322512"/>
                </a:lnTo>
                <a:lnTo>
                  <a:pt x="479681" y="489846"/>
                </a:lnTo>
                <a:lnTo>
                  <a:pt x="494126" y="516559"/>
                </a:lnTo>
                <a:lnTo>
                  <a:pt x="497513" y="545728"/>
                </a:lnTo>
                <a:lnTo>
                  <a:pt x="490315" y="574648"/>
                </a:lnTo>
                <a:lnTo>
                  <a:pt x="472730" y="599370"/>
                </a:lnTo>
                <a:lnTo>
                  <a:pt x="1738620" y="318117"/>
                </a:lnTo>
                <a:lnTo>
                  <a:pt x="1732581" y="328566"/>
                </a:lnTo>
                <a:lnTo>
                  <a:pt x="1737485" y="330078"/>
                </a:lnTo>
                <a:lnTo>
                  <a:pt x="1742198" y="331633"/>
                </a:lnTo>
                <a:lnTo>
                  <a:pt x="1770452" y="361783"/>
                </a:lnTo>
                <a:lnTo>
                  <a:pt x="1775803" y="391817"/>
                </a:lnTo>
                <a:lnTo>
                  <a:pt x="1774576" y="399895"/>
                </a:lnTo>
                <a:lnTo>
                  <a:pt x="1772402" y="408184"/>
                </a:lnTo>
                <a:close/>
              </a:path>
              <a:path w="1991995" h="1360804">
                <a:moveTo>
                  <a:pt x="319979" y="304163"/>
                </a:moveTo>
                <a:lnTo>
                  <a:pt x="193668" y="332227"/>
                </a:lnTo>
                <a:lnTo>
                  <a:pt x="220146" y="310732"/>
                </a:lnTo>
                <a:lnTo>
                  <a:pt x="250872" y="294799"/>
                </a:lnTo>
                <a:lnTo>
                  <a:pt x="284117" y="291316"/>
                </a:lnTo>
                <a:lnTo>
                  <a:pt x="316177" y="301105"/>
                </a:lnTo>
                <a:lnTo>
                  <a:pt x="319979" y="304163"/>
                </a:lnTo>
                <a:close/>
              </a:path>
              <a:path w="1991995" h="1360804">
                <a:moveTo>
                  <a:pt x="1874805" y="511626"/>
                </a:moveTo>
                <a:lnTo>
                  <a:pt x="185783" y="886890"/>
                </a:lnTo>
                <a:lnTo>
                  <a:pt x="151232" y="888062"/>
                </a:lnTo>
                <a:lnTo>
                  <a:pt x="119981" y="875491"/>
                </a:lnTo>
                <a:lnTo>
                  <a:pt x="95621" y="852282"/>
                </a:lnTo>
                <a:lnTo>
                  <a:pt x="81469" y="820300"/>
                </a:lnTo>
                <a:lnTo>
                  <a:pt x="1588" y="460767"/>
                </a:lnTo>
                <a:lnTo>
                  <a:pt x="0" y="448110"/>
                </a:lnTo>
                <a:lnTo>
                  <a:pt x="943" y="436192"/>
                </a:lnTo>
                <a:lnTo>
                  <a:pt x="26620" y="396662"/>
                </a:lnTo>
                <a:lnTo>
                  <a:pt x="51364" y="385960"/>
                </a:lnTo>
                <a:lnTo>
                  <a:pt x="53086" y="386879"/>
                </a:lnTo>
                <a:lnTo>
                  <a:pt x="86260" y="379508"/>
                </a:lnTo>
                <a:lnTo>
                  <a:pt x="166344" y="477501"/>
                </a:lnTo>
                <a:lnTo>
                  <a:pt x="133759" y="484741"/>
                </a:lnTo>
                <a:lnTo>
                  <a:pt x="194634" y="758730"/>
                </a:lnTo>
                <a:lnTo>
                  <a:pt x="1933395" y="372415"/>
                </a:lnTo>
                <a:lnTo>
                  <a:pt x="1941107" y="407129"/>
                </a:lnTo>
                <a:lnTo>
                  <a:pt x="1941832" y="442094"/>
                </a:lnTo>
                <a:lnTo>
                  <a:pt x="1929595" y="473434"/>
                </a:lnTo>
                <a:lnTo>
                  <a:pt x="1906608" y="498056"/>
                </a:lnTo>
                <a:lnTo>
                  <a:pt x="1874805" y="511626"/>
                </a:lnTo>
                <a:close/>
              </a:path>
              <a:path w="1991995" h="1360804">
                <a:moveTo>
                  <a:pt x="1933395" y="372415"/>
                </a:moveTo>
                <a:lnTo>
                  <a:pt x="1812532" y="399268"/>
                </a:lnTo>
                <a:lnTo>
                  <a:pt x="1740364" y="74449"/>
                </a:lnTo>
                <a:lnTo>
                  <a:pt x="1738774" y="61793"/>
                </a:lnTo>
                <a:lnTo>
                  <a:pt x="1739714" y="49875"/>
                </a:lnTo>
                <a:lnTo>
                  <a:pt x="1765448" y="10332"/>
                </a:lnTo>
                <a:lnTo>
                  <a:pt x="1811954" y="0"/>
                </a:lnTo>
                <a:lnTo>
                  <a:pt x="1834173" y="9374"/>
                </a:lnTo>
                <a:lnTo>
                  <a:pt x="1851250" y="25094"/>
                </a:lnTo>
                <a:lnTo>
                  <a:pt x="1861227" y="47596"/>
                </a:lnTo>
                <a:lnTo>
                  <a:pt x="1933395" y="372415"/>
                </a:lnTo>
                <a:close/>
              </a:path>
              <a:path w="1991995" h="1360804">
                <a:moveTo>
                  <a:pt x="365205" y="720833"/>
                </a:moveTo>
                <a:lnTo>
                  <a:pt x="332130" y="728181"/>
                </a:lnTo>
                <a:lnTo>
                  <a:pt x="133759" y="484741"/>
                </a:lnTo>
                <a:lnTo>
                  <a:pt x="166344" y="477501"/>
                </a:lnTo>
                <a:lnTo>
                  <a:pt x="365205" y="720833"/>
                </a:lnTo>
                <a:close/>
              </a:path>
              <a:path w="1991995" h="1360804">
                <a:moveTo>
                  <a:pt x="1177007" y="442895"/>
                </a:moveTo>
                <a:lnTo>
                  <a:pt x="1112111" y="457314"/>
                </a:lnTo>
                <a:lnTo>
                  <a:pt x="1100387" y="446909"/>
                </a:lnTo>
                <a:lnTo>
                  <a:pt x="1090604" y="434772"/>
                </a:lnTo>
                <a:lnTo>
                  <a:pt x="1083042" y="420840"/>
                </a:lnTo>
                <a:lnTo>
                  <a:pt x="1077981" y="405052"/>
                </a:lnTo>
                <a:lnTo>
                  <a:pt x="1077154" y="401333"/>
                </a:lnTo>
                <a:lnTo>
                  <a:pt x="1076515" y="366349"/>
                </a:lnTo>
                <a:lnTo>
                  <a:pt x="1088980" y="334958"/>
                </a:lnTo>
                <a:lnTo>
                  <a:pt x="1112301" y="310262"/>
                </a:lnTo>
                <a:lnTo>
                  <a:pt x="1144229" y="295363"/>
                </a:lnTo>
                <a:lnTo>
                  <a:pt x="1641775" y="184819"/>
                </a:lnTo>
                <a:lnTo>
                  <a:pt x="1677005" y="184798"/>
                </a:lnTo>
                <a:lnTo>
                  <a:pt x="1708584" y="197296"/>
                </a:lnTo>
                <a:lnTo>
                  <a:pt x="1711936" y="200454"/>
                </a:lnTo>
                <a:lnTo>
                  <a:pt x="1150854" y="325114"/>
                </a:lnTo>
                <a:lnTo>
                  <a:pt x="1129856" y="334983"/>
                </a:lnTo>
                <a:lnTo>
                  <a:pt x="1114266" y="350156"/>
                </a:lnTo>
                <a:lnTo>
                  <a:pt x="1106204" y="371462"/>
                </a:lnTo>
                <a:lnTo>
                  <a:pt x="1106687" y="394772"/>
                </a:lnTo>
                <a:lnTo>
                  <a:pt x="1107514" y="398491"/>
                </a:lnTo>
                <a:lnTo>
                  <a:pt x="1116944" y="419813"/>
                </a:lnTo>
                <a:lnTo>
                  <a:pt x="1132989" y="434462"/>
                </a:lnTo>
                <a:lnTo>
                  <a:pt x="1153808" y="442846"/>
                </a:lnTo>
                <a:lnTo>
                  <a:pt x="1177007" y="442895"/>
                </a:lnTo>
                <a:close/>
              </a:path>
              <a:path w="1991995" h="1360804">
                <a:moveTo>
                  <a:pt x="1738620" y="318117"/>
                </a:moveTo>
                <a:lnTo>
                  <a:pt x="1674553" y="332352"/>
                </a:lnTo>
                <a:lnTo>
                  <a:pt x="1692912" y="324370"/>
                </a:lnTo>
                <a:lnTo>
                  <a:pt x="1707078" y="310815"/>
                </a:lnTo>
                <a:lnTo>
                  <a:pt x="1716454" y="294421"/>
                </a:lnTo>
                <a:lnTo>
                  <a:pt x="1719895" y="275443"/>
                </a:lnTo>
                <a:lnTo>
                  <a:pt x="1174574" y="396601"/>
                </a:lnTo>
                <a:lnTo>
                  <a:pt x="1166599" y="391868"/>
                </a:lnTo>
                <a:lnTo>
                  <a:pt x="1163018" y="375751"/>
                </a:lnTo>
                <a:lnTo>
                  <a:pt x="1167963" y="366847"/>
                </a:lnTo>
                <a:lnTo>
                  <a:pt x="1713284" y="245688"/>
                </a:lnTo>
                <a:lnTo>
                  <a:pt x="1702128" y="229953"/>
                </a:lnTo>
                <a:lnTo>
                  <a:pt x="1686689" y="219073"/>
                </a:lnTo>
                <a:lnTo>
                  <a:pt x="1668391" y="214032"/>
                </a:lnTo>
                <a:lnTo>
                  <a:pt x="1648385" y="214574"/>
                </a:lnTo>
                <a:lnTo>
                  <a:pt x="1711936" y="200454"/>
                </a:lnTo>
                <a:lnTo>
                  <a:pt x="1733165" y="220456"/>
                </a:lnTo>
                <a:lnTo>
                  <a:pt x="1747397" y="252420"/>
                </a:lnTo>
                <a:lnTo>
                  <a:pt x="1748223" y="256139"/>
                </a:lnTo>
                <a:lnTo>
                  <a:pt x="1750228" y="275208"/>
                </a:lnTo>
                <a:lnTo>
                  <a:pt x="1748020" y="293912"/>
                </a:lnTo>
                <a:lnTo>
                  <a:pt x="1742072" y="312147"/>
                </a:lnTo>
                <a:lnTo>
                  <a:pt x="1738620" y="318117"/>
                </a:lnTo>
                <a:close/>
              </a:path>
              <a:path w="1991995" h="1360804">
                <a:moveTo>
                  <a:pt x="354813" y="885763"/>
                </a:moveTo>
                <a:lnTo>
                  <a:pt x="325294" y="892321"/>
                </a:lnTo>
                <a:lnTo>
                  <a:pt x="317582" y="857607"/>
                </a:lnTo>
                <a:lnTo>
                  <a:pt x="347100" y="851049"/>
                </a:lnTo>
                <a:lnTo>
                  <a:pt x="354813" y="885763"/>
                </a:lnTo>
                <a:close/>
              </a:path>
              <a:path w="1991995" h="1360804">
                <a:moveTo>
                  <a:pt x="1737008" y="578669"/>
                </a:moveTo>
                <a:lnTo>
                  <a:pt x="1707489" y="585228"/>
                </a:lnTo>
                <a:lnTo>
                  <a:pt x="1699777" y="550514"/>
                </a:lnTo>
                <a:lnTo>
                  <a:pt x="1729295" y="543956"/>
                </a:lnTo>
                <a:lnTo>
                  <a:pt x="1737008" y="578669"/>
                </a:lnTo>
                <a:close/>
              </a:path>
              <a:path w="1991995" h="1360804">
                <a:moveTo>
                  <a:pt x="358237" y="1359855"/>
                </a:moveTo>
                <a:lnTo>
                  <a:pt x="313549" y="1360677"/>
                </a:lnTo>
                <a:lnTo>
                  <a:pt x="273361" y="1344888"/>
                </a:lnTo>
                <a:lnTo>
                  <a:pt x="242061" y="1315415"/>
                </a:lnTo>
                <a:lnTo>
                  <a:pt x="223766" y="1273946"/>
                </a:lnTo>
                <a:lnTo>
                  <a:pt x="221364" y="1244557"/>
                </a:lnTo>
                <a:lnTo>
                  <a:pt x="226796" y="1216030"/>
                </a:lnTo>
                <a:lnTo>
                  <a:pt x="239464" y="1189798"/>
                </a:lnTo>
                <a:lnTo>
                  <a:pt x="258769" y="1167295"/>
                </a:lnTo>
                <a:lnTo>
                  <a:pt x="225164" y="1016043"/>
                </a:lnTo>
                <a:lnTo>
                  <a:pt x="224486" y="977165"/>
                </a:lnTo>
                <a:lnTo>
                  <a:pt x="238273" y="941578"/>
                </a:lnTo>
                <a:lnTo>
                  <a:pt x="300056" y="897928"/>
                </a:lnTo>
                <a:lnTo>
                  <a:pt x="1762246" y="573062"/>
                </a:lnTo>
                <a:lnTo>
                  <a:pt x="1801370" y="572175"/>
                </a:lnTo>
                <a:lnTo>
                  <a:pt x="1836687" y="586445"/>
                </a:lnTo>
                <a:lnTo>
                  <a:pt x="1837789" y="587501"/>
                </a:lnTo>
                <a:lnTo>
                  <a:pt x="306667" y="927683"/>
                </a:lnTo>
                <a:lnTo>
                  <a:pt x="281768" y="938419"/>
                </a:lnTo>
                <a:lnTo>
                  <a:pt x="263819" y="958018"/>
                </a:lnTo>
                <a:lnTo>
                  <a:pt x="254160" y="982281"/>
                </a:lnTo>
                <a:lnTo>
                  <a:pt x="254682" y="1009485"/>
                </a:lnTo>
                <a:lnTo>
                  <a:pt x="285533" y="1148339"/>
                </a:lnTo>
                <a:lnTo>
                  <a:pt x="364051" y="1130894"/>
                </a:lnTo>
                <a:lnTo>
                  <a:pt x="366806" y="1143292"/>
                </a:lnTo>
                <a:lnTo>
                  <a:pt x="393823" y="1155503"/>
                </a:lnTo>
                <a:lnTo>
                  <a:pt x="416407" y="1173902"/>
                </a:lnTo>
                <a:lnTo>
                  <a:pt x="433409" y="1197445"/>
                </a:lnTo>
                <a:lnTo>
                  <a:pt x="435194" y="1202252"/>
                </a:lnTo>
                <a:lnTo>
                  <a:pt x="328488" y="1225960"/>
                </a:lnTo>
                <a:lnTo>
                  <a:pt x="319238" y="1229316"/>
                </a:lnTo>
                <a:lnTo>
                  <a:pt x="312551" y="1236006"/>
                </a:lnTo>
                <a:lnTo>
                  <a:pt x="309222" y="1245852"/>
                </a:lnTo>
                <a:lnTo>
                  <a:pt x="309221" y="1254959"/>
                </a:lnTo>
                <a:lnTo>
                  <a:pt x="313354" y="1264449"/>
                </a:lnTo>
                <a:lnTo>
                  <a:pt x="320264" y="1270719"/>
                </a:lnTo>
                <a:lnTo>
                  <a:pt x="329430" y="1275188"/>
                </a:lnTo>
                <a:lnTo>
                  <a:pt x="339231" y="1274311"/>
                </a:lnTo>
                <a:lnTo>
                  <a:pt x="444241" y="1250980"/>
                </a:lnTo>
                <a:lnTo>
                  <a:pt x="444664" y="1270401"/>
                </a:lnTo>
                <a:lnTo>
                  <a:pt x="428789" y="1310355"/>
                </a:lnTo>
                <a:lnTo>
                  <a:pt x="399068" y="1341677"/>
                </a:lnTo>
                <a:lnTo>
                  <a:pt x="358237" y="1359855"/>
                </a:lnTo>
                <a:close/>
              </a:path>
              <a:path w="1991995" h="1360804">
                <a:moveTo>
                  <a:pt x="1910944" y="787208"/>
                </a:moveTo>
                <a:lnTo>
                  <a:pt x="1881440" y="793763"/>
                </a:lnTo>
                <a:lnTo>
                  <a:pt x="1850590" y="654909"/>
                </a:lnTo>
                <a:lnTo>
                  <a:pt x="1839541" y="630044"/>
                </a:lnTo>
                <a:lnTo>
                  <a:pt x="1820513" y="612155"/>
                </a:lnTo>
                <a:lnTo>
                  <a:pt x="1795953" y="602000"/>
                </a:lnTo>
                <a:lnTo>
                  <a:pt x="1768857" y="602816"/>
                </a:lnTo>
                <a:lnTo>
                  <a:pt x="1837789" y="587501"/>
                </a:lnTo>
                <a:lnTo>
                  <a:pt x="1864245" y="612846"/>
                </a:lnTo>
                <a:lnTo>
                  <a:pt x="1880093" y="648354"/>
                </a:lnTo>
                <a:lnTo>
                  <a:pt x="1910944" y="787208"/>
                </a:lnTo>
                <a:close/>
              </a:path>
              <a:path w="1991995" h="1360804">
                <a:moveTo>
                  <a:pt x="364051" y="1130894"/>
                </a:moveTo>
                <a:lnTo>
                  <a:pt x="334533" y="1137452"/>
                </a:lnTo>
                <a:lnTo>
                  <a:pt x="325168" y="1095300"/>
                </a:lnTo>
                <a:lnTo>
                  <a:pt x="330112" y="1086396"/>
                </a:lnTo>
                <a:lnTo>
                  <a:pt x="1814839" y="756522"/>
                </a:lnTo>
                <a:lnTo>
                  <a:pt x="1823089" y="762495"/>
                </a:lnTo>
                <a:lnTo>
                  <a:pt x="1828047" y="784811"/>
                </a:lnTo>
                <a:lnTo>
                  <a:pt x="359644" y="1111058"/>
                </a:lnTo>
                <a:lnTo>
                  <a:pt x="364051" y="1130894"/>
                </a:lnTo>
                <a:close/>
              </a:path>
              <a:path w="1991995" h="1360804">
                <a:moveTo>
                  <a:pt x="1905144" y="1016166"/>
                </a:moveTo>
                <a:lnTo>
                  <a:pt x="1860402" y="1017000"/>
                </a:lnTo>
                <a:lnTo>
                  <a:pt x="1820166" y="1001221"/>
                </a:lnTo>
                <a:lnTo>
                  <a:pt x="1788833" y="971756"/>
                </a:lnTo>
                <a:lnTo>
                  <a:pt x="1770525" y="930290"/>
                </a:lnTo>
                <a:lnTo>
                  <a:pt x="1768134" y="900899"/>
                </a:lnTo>
                <a:lnTo>
                  <a:pt x="1773596" y="872365"/>
                </a:lnTo>
                <a:lnTo>
                  <a:pt x="1786311" y="846122"/>
                </a:lnTo>
                <a:lnTo>
                  <a:pt x="1805676" y="823606"/>
                </a:lnTo>
                <a:lnTo>
                  <a:pt x="1798514" y="791372"/>
                </a:lnTo>
                <a:lnTo>
                  <a:pt x="1828047" y="784811"/>
                </a:lnTo>
                <a:lnTo>
                  <a:pt x="1832455" y="804647"/>
                </a:lnTo>
                <a:lnTo>
                  <a:pt x="1910944" y="787208"/>
                </a:lnTo>
                <a:lnTo>
                  <a:pt x="1913698" y="799606"/>
                </a:lnTo>
                <a:lnTo>
                  <a:pt x="1940684" y="811824"/>
                </a:lnTo>
                <a:lnTo>
                  <a:pt x="1963272" y="830223"/>
                </a:lnTo>
                <a:lnTo>
                  <a:pt x="1980290" y="853762"/>
                </a:lnTo>
                <a:lnTo>
                  <a:pt x="1982078" y="858569"/>
                </a:lnTo>
                <a:lnTo>
                  <a:pt x="1875410" y="882268"/>
                </a:lnTo>
                <a:lnTo>
                  <a:pt x="1866160" y="885624"/>
                </a:lnTo>
                <a:lnTo>
                  <a:pt x="1859473" y="892314"/>
                </a:lnTo>
                <a:lnTo>
                  <a:pt x="1856144" y="902160"/>
                </a:lnTo>
                <a:lnTo>
                  <a:pt x="1856143" y="911267"/>
                </a:lnTo>
                <a:lnTo>
                  <a:pt x="1860276" y="920757"/>
                </a:lnTo>
                <a:lnTo>
                  <a:pt x="1867185" y="927027"/>
                </a:lnTo>
                <a:lnTo>
                  <a:pt x="1876352" y="931496"/>
                </a:lnTo>
                <a:lnTo>
                  <a:pt x="1886152" y="930619"/>
                </a:lnTo>
                <a:lnTo>
                  <a:pt x="1991133" y="907295"/>
                </a:lnTo>
                <a:lnTo>
                  <a:pt x="1991556" y="926715"/>
                </a:lnTo>
                <a:lnTo>
                  <a:pt x="1975683" y="966669"/>
                </a:lnTo>
                <a:lnTo>
                  <a:pt x="1945966" y="997990"/>
                </a:lnTo>
                <a:lnTo>
                  <a:pt x="1905144" y="1016166"/>
                </a:lnTo>
                <a:close/>
              </a:path>
              <a:path w="1991995" h="1360804">
                <a:moveTo>
                  <a:pt x="334533" y="1137452"/>
                </a:moveTo>
                <a:lnTo>
                  <a:pt x="285533" y="1148339"/>
                </a:lnTo>
                <a:lnTo>
                  <a:pt x="297111" y="1143165"/>
                </a:lnTo>
                <a:lnTo>
                  <a:pt x="321795" y="1137680"/>
                </a:lnTo>
                <a:lnTo>
                  <a:pt x="334533" y="1137452"/>
                </a:lnTo>
                <a:close/>
              </a:path>
              <a:path w="1991995" h="1360804">
                <a:moveTo>
                  <a:pt x="1881440" y="793763"/>
                </a:moveTo>
                <a:lnTo>
                  <a:pt x="1832455" y="804647"/>
                </a:lnTo>
                <a:lnTo>
                  <a:pt x="1844059" y="799467"/>
                </a:lnTo>
                <a:lnTo>
                  <a:pt x="1868725" y="793986"/>
                </a:lnTo>
                <a:lnTo>
                  <a:pt x="1881440" y="793763"/>
                </a:lnTo>
                <a:close/>
              </a:path>
              <a:path w="1991995" h="1360804">
                <a:moveTo>
                  <a:pt x="444241" y="1250980"/>
                </a:moveTo>
                <a:lnTo>
                  <a:pt x="339231" y="1274311"/>
                </a:lnTo>
                <a:lnTo>
                  <a:pt x="348481" y="1270955"/>
                </a:lnTo>
                <a:lnTo>
                  <a:pt x="354892" y="1263026"/>
                </a:lnTo>
                <a:lnTo>
                  <a:pt x="358496" y="1254419"/>
                </a:lnTo>
                <a:lnTo>
                  <a:pt x="358222" y="1244072"/>
                </a:lnTo>
                <a:lnTo>
                  <a:pt x="354365" y="1235823"/>
                </a:lnTo>
                <a:lnTo>
                  <a:pt x="347180" y="1228312"/>
                </a:lnTo>
                <a:lnTo>
                  <a:pt x="338289" y="1225084"/>
                </a:lnTo>
                <a:lnTo>
                  <a:pt x="328488" y="1225960"/>
                </a:lnTo>
                <a:lnTo>
                  <a:pt x="435194" y="1202252"/>
                </a:lnTo>
                <a:lnTo>
                  <a:pt x="443677" y="1225086"/>
                </a:lnTo>
                <a:lnTo>
                  <a:pt x="444241" y="1250980"/>
                </a:lnTo>
                <a:close/>
              </a:path>
              <a:path w="1991995" h="1360804">
                <a:moveTo>
                  <a:pt x="1991133" y="907295"/>
                </a:moveTo>
                <a:lnTo>
                  <a:pt x="1886152" y="930619"/>
                </a:lnTo>
                <a:lnTo>
                  <a:pt x="1895400" y="927263"/>
                </a:lnTo>
                <a:lnTo>
                  <a:pt x="1901807" y="919335"/>
                </a:lnTo>
                <a:lnTo>
                  <a:pt x="1905406" y="910730"/>
                </a:lnTo>
                <a:lnTo>
                  <a:pt x="1905129" y="900384"/>
                </a:lnTo>
                <a:lnTo>
                  <a:pt x="1901274" y="892133"/>
                </a:lnTo>
                <a:lnTo>
                  <a:pt x="1894094" y="884622"/>
                </a:lnTo>
                <a:lnTo>
                  <a:pt x="1885208" y="881392"/>
                </a:lnTo>
                <a:lnTo>
                  <a:pt x="1875410" y="882268"/>
                </a:lnTo>
                <a:lnTo>
                  <a:pt x="1982078" y="858569"/>
                </a:lnTo>
                <a:lnTo>
                  <a:pt x="1990570" y="881401"/>
                </a:lnTo>
                <a:lnTo>
                  <a:pt x="1991133" y="907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4292" name="object 20">
            <a:extLst>
              <a:ext uri="{FF2B5EF4-FFF2-40B4-BE49-F238E27FC236}">
                <a16:creationId xmlns:a16="http://schemas.microsoft.com/office/drawing/2014/main" id="{579D3548-C660-F2DE-C7E2-5B8F11273EB7}"/>
              </a:ext>
            </a:extLst>
          </p:cNvPr>
          <p:cNvGrpSpPr>
            <a:grpSpLocks/>
          </p:cNvGrpSpPr>
          <p:nvPr/>
        </p:nvGrpSpPr>
        <p:grpSpPr bwMode="auto">
          <a:xfrm>
            <a:off x="10533063" y="7415213"/>
            <a:ext cx="1695450" cy="1936750"/>
            <a:chOff x="10533072" y="7414918"/>
            <a:chExt cx="1694814" cy="1936114"/>
          </a:xfrm>
        </p:grpSpPr>
        <p:sp>
          <p:nvSpPr>
            <p:cNvPr id="54293" name="object 21">
              <a:extLst>
                <a:ext uri="{FF2B5EF4-FFF2-40B4-BE49-F238E27FC236}">
                  <a16:creationId xmlns:a16="http://schemas.microsoft.com/office/drawing/2014/main" id="{7F45CBAF-276E-FF07-DD0D-3BCF6056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72" y="7414918"/>
              <a:ext cx="1694814" cy="1936114"/>
            </a:xfrm>
            <a:custGeom>
              <a:avLst/>
              <a:gdLst>
                <a:gd name="T0" fmla="*/ 12026 w 1694814"/>
                <a:gd name="T1" fmla="*/ 1572396 h 1936114"/>
                <a:gd name="T2" fmla="*/ 411250 w 1694814"/>
                <a:gd name="T3" fmla="*/ 74874 h 1936114"/>
                <a:gd name="T4" fmla="*/ 496490 w 1694814"/>
                <a:gd name="T5" fmla="*/ 2477 h 1936114"/>
                <a:gd name="T6" fmla="*/ 899915 w 1694814"/>
                <a:gd name="T7" fmla="*/ 101651 h 1936114"/>
                <a:gd name="T8" fmla="*/ 936025 w 1694814"/>
                <a:gd name="T9" fmla="*/ 95634 h 1936114"/>
                <a:gd name="T10" fmla="*/ 1006909 w 1694814"/>
                <a:gd name="T11" fmla="*/ 2296 h 1936114"/>
                <a:gd name="T12" fmla="*/ 1020929 w 1694814"/>
                <a:gd name="T13" fmla="*/ 187 h 1936114"/>
                <a:gd name="T14" fmla="*/ 1017563 w 1694814"/>
                <a:gd name="T15" fmla="*/ 29266 h 1936114"/>
                <a:gd name="T16" fmla="*/ 977119 w 1694814"/>
                <a:gd name="T17" fmla="*/ 71436 h 1936114"/>
                <a:gd name="T18" fmla="*/ 952350 w 1694814"/>
                <a:gd name="T19" fmla="*/ 125336 h 1936114"/>
                <a:gd name="T20" fmla="*/ 927922 w 1694814"/>
                <a:gd name="T21" fmla="*/ 125149 h 1936114"/>
                <a:gd name="T22" fmla="*/ 895362 w 1694814"/>
                <a:gd name="T23" fmla="*/ 134611 h 1936114"/>
                <a:gd name="T24" fmla="*/ 473570 w 1694814"/>
                <a:gd name="T25" fmla="*/ 39702 h 1936114"/>
                <a:gd name="T26" fmla="*/ 28743 w 1694814"/>
                <a:gd name="T27" fmla="*/ 1532083 h 1936114"/>
                <a:gd name="T28" fmla="*/ 80670 w 1694814"/>
                <a:gd name="T29" fmla="*/ 1592902 h 1936114"/>
                <a:gd name="T30" fmla="*/ 1158207 w 1694814"/>
                <a:gd name="T31" fmla="*/ 1932456 h 1936114"/>
                <a:gd name="T32" fmla="*/ 1234223 w 1694814"/>
                <a:gd name="T33" fmla="*/ 339505 h 1936114"/>
                <a:gd name="T34" fmla="*/ 1237786 w 1694814"/>
                <a:gd name="T35" fmla="*/ 220784 h 1936114"/>
                <a:gd name="T36" fmla="*/ 1206192 w 1694814"/>
                <a:gd name="T37" fmla="*/ 198249 h 1936114"/>
                <a:gd name="T38" fmla="*/ 1213789 w 1694814"/>
                <a:gd name="T39" fmla="*/ 139746 h 1936114"/>
                <a:gd name="T40" fmla="*/ 1201806 w 1694814"/>
                <a:gd name="T41" fmla="*/ 82187 h 1936114"/>
                <a:gd name="T42" fmla="*/ 1235787 w 1694814"/>
                <a:gd name="T43" fmla="*/ 181753 h 1936114"/>
                <a:gd name="T44" fmla="*/ 1263197 w 1694814"/>
                <a:gd name="T45" fmla="*/ 206015 h 1936114"/>
                <a:gd name="T46" fmla="*/ 1657760 w 1694814"/>
                <a:gd name="T47" fmla="*/ 336052 h 1936114"/>
                <a:gd name="T48" fmla="*/ 1284447 w 1694814"/>
                <a:gd name="T49" fmla="*/ 257366 h 1936114"/>
                <a:gd name="T50" fmla="*/ 1281625 w 1694814"/>
                <a:gd name="T51" fmla="*/ 279375 h 1936114"/>
                <a:gd name="T52" fmla="*/ 1620631 w 1694814"/>
                <a:gd name="T53" fmla="*/ 421458 h 1936114"/>
                <a:gd name="T54" fmla="*/ 1262057 w 1694814"/>
                <a:gd name="T55" fmla="*/ 347500 h 1936114"/>
                <a:gd name="T56" fmla="*/ 74138 w 1694814"/>
                <a:gd name="T57" fmla="*/ 1516725 h 1936114"/>
                <a:gd name="T58" fmla="*/ 835286 w 1694814"/>
                <a:gd name="T59" fmla="*/ 189147 h 1936114"/>
                <a:gd name="T60" fmla="*/ 851000 w 1694814"/>
                <a:gd name="T61" fmla="*/ 140036 h 1936114"/>
                <a:gd name="T62" fmla="*/ 890975 w 1694814"/>
                <a:gd name="T63" fmla="*/ 137572 h 1936114"/>
                <a:gd name="T64" fmla="*/ 876881 w 1694814"/>
                <a:gd name="T65" fmla="*/ 152960 h 1936114"/>
                <a:gd name="T66" fmla="*/ 504278 w 1694814"/>
                <a:gd name="T67" fmla="*/ 124114 h 1936114"/>
                <a:gd name="T68" fmla="*/ 1212138 w 1694814"/>
                <a:gd name="T69" fmla="*/ 1843601 h 1936114"/>
                <a:gd name="T70" fmla="*/ 1166175 w 1694814"/>
                <a:gd name="T71" fmla="*/ 1904700 h 1936114"/>
                <a:gd name="T72" fmla="*/ 1242463 w 1694814"/>
                <a:gd name="T73" fmla="*/ 1880709 h 1936114"/>
                <a:gd name="T74" fmla="*/ 1666026 w 1694814"/>
                <a:gd name="T75" fmla="*/ 406099 h 1936114"/>
                <a:gd name="T76" fmla="*/ 1614100 w 1694814"/>
                <a:gd name="T77" fmla="*/ 345280 h 1936114"/>
                <a:gd name="T78" fmla="*/ 1694770 w 1694814"/>
                <a:gd name="T79" fmla="*/ 402670 h 1936114"/>
                <a:gd name="T80" fmla="*/ 1265005 w 1694814"/>
                <a:gd name="T81" fmla="*/ 1898869 h 1936114"/>
                <a:gd name="T82" fmla="*/ 1247850 w 1694814"/>
                <a:gd name="T83" fmla="*/ 373465 h 1936114"/>
                <a:gd name="T84" fmla="*/ 827314 w 1694814"/>
                <a:gd name="T85" fmla="*/ 216902 h 1936114"/>
                <a:gd name="T86" fmla="*/ 1262057 w 1694814"/>
                <a:gd name="T87" fmla="*/ 347500 h 1936114"/>
                <a:gd name="T88" fmla="*/ 1218325 w 1694814"/>
                <a:gd name="T89" fmla="*/ 1822063 h 1936114"/>
                <a:gd name="T90" fmla="*/ 1614445 w 1694814"/>
                <a:gd name="T91" fmla="*/ 442996 h 1936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94814" h="1936114">
                  <a:moveTo>
                    <a:pt x="72695" y="1620656"/>
                  </a:moveTo>
                  <a:lnTo>
                    <a:pt x="37010" y="1602130"/>
                  </a:lnTo>
                  <a:lnTo>
                    <a:pt x="12026" y="1572396"/>
                  </a:lnTo>
                  <a:lnTo>
                    <a:pt x="0" y="1535512"/>
                  </a:lnTo>
                  <a:lnTo>
                    <a:pt x="3183" y="1495533"/>
                  </a:lnTo>
                  <a:lnTo>
                    <a:pt x="411250" y="74874"/>
                  </a:lnTo>
                  <a:lnTo>
                    <a:pt x="429768" y="39299"/>
                  </a:lnTo>
                  <a:lnTo>
                    <a:pt x="459535" y="14420"/>
                  </a:lnTo>
                  <a:lnTo>
                    <a:pt x="496490" y="2477"/>
                  </a:lnTo>
                  <a:lnTo>
                    <a:pt x="536570" y="5713"/>
                  </a:lnTo>
                  <a:lnTo>
                    <a:pt x="887481" y="106508"/>
                  </a:lnTo>
                  <a:lnTo>
                    <a:pt x="899915" y="101651"/>
                  </a:lnTo>
                  <a:lnTo>
                    <a:pt x="912462" y="98346"/>
                  </a:lnTo>
                  <a:lnTo>
                    <a:pt x="924654" y="96402"/>
                  </a:lnTo>
                  <a:lnTo>
                    <a:pt x="936025" y="95634"/>
                  </a:lnTo>
                  <a:lnTo>
                    <a:pt x="960463" y="42386"/>
                  </a:lnTo>
                  <a:lnTo>
                    <a:pt x="985936" y="13840"/>
                  </a:lnTo>
                  <a:lnTo>
                    <a:pt x="1006909" y="2296"/>
                  </a:lnTo>
                  <a:lnTo>
                    <a:pt x="1017849" y="54"/>
                  </a:lnTo>
                  <a:lnTo>
                    <a:pt x="1019386" y="0"/>
                  </a:lnTo>
                  <a:lnTo>
                    <a:pt x="1020929" y="187"/>
                  </a:lnTo>
                  <a:lnTo>
                    <a:pt x="1214483" y="55783"/>
                  </a:lnTo>
                  <a:lnTo>
                    <a:pt x="1238033" y="92593"/>
                  </a:lnTo>
                  <a:lnTo>
                    <a:pt x="1017563" y="29266"/>
                  </a:lnTo>
                  <a:lnTo>
                    <a:pt x="1008626" y="33415"/>
                  </a:lnTo>
                  <a:lnTo>
                    <a:pt x="994137" y="45963"/>
                  </a:lnTo>
                  <a:lnTo>
                    <a:pt x="977119" y="71436"/>
                  </a:lnTo>
                  <a:lnTo>
                    <a:pt x="960594" y="114364"/>
                  </a:lnTo>
                  <a:lnTo>
                    <a:pt x="958689" y="120998"/>
                  </a:lnTo>
                  <a:lnTo>
                    <a:pt x="952350" y="125336"/>
                  </a:lnTo>
                  <a:lnTo>
                    <a:pt x="945467" y="124756"/>
                  </a:lnTo>
                  <a:lnTo>
                    <a:pt x="939975" y="124563"/>
                  </a:lnTo>
                  <a:lnTo>
                    <a:pt x="927922" y="125149"/>
                  </a:lnTo>
                  <a:lnTo>
                    <a:pt x="912239" y="127940"/>
                  </a:lnTo>
                  <a:lnTo>
                    <a:pt x="895856" y="134362"/>
                  </a:lnTo>
                  <a:lnTo>
                    <a:pt x="895362" y="134611"/>
                  </a:lnTo>
                  <a:lnTo>
                    <a:pt x="890975" y="137572"/>
                  </a:lnTo>
                  <a:lnTo>
                    <a:pt x="528594" y="33482"/>
                  </a:lnTo>
                  <a:lnTo>
                    <a:pt x="473570" y="39702"/>
                  </a:lnTo>
                  <a:lnTo>
                    <a:pt x="439086" y="82870"/>
                  </a:lnTo>
                  <a:lnTo>
                    <a:pt x="31017" y="1503527"/>
                  </a:lnTo>
                  <a:lnTo>
                    <a:pt x="28743" y="1532083"/>
                  </a:lnTo>
                  <a:lnTo>
                    <a:pt x="37334" y="1558430"/>
                  </a:lnTo>
                  <a:lnTo>
                    <a:pt x="55179" y="1579668"/>
                  </a:lnTo>
                  <a:lnTo>
                    <a:pt x="80670" y="1592902"/>
                  </a:lnTo>
                  <a:lnTo>
                    <a:pt x="1233946" y="1924166"/>
                  </a:lnTo>
                  <a:lnTo>
                    <a:pt x="1198283" y="1935691"/>
                  </a:lnTo>
                  <a:lnTo>
                    <a:pt x="1158207" y="1932456"/>
                  </a:lnTo>
                  <a:lnTo>
                    <a:pt x="72695" y="1620656"/>
                  </a:lnTo>
                  <a:close/>
                </a:path>
                <a:path w="1694814" h="1936114">
                  <a:moveTo>
                    <a:pt x="1262057" y="347500"/>
                  </a:moveTo>
                  <a:lnTo>
                    <a:pt x="1234223" y="339505"/>
                  </a:lnTo>
                  <a:lnTo>
                    <a:pt x="1253791" y="271381"/>
                  </a:lnTo>
                  <a:lnTo>
                    <a:pt x="1252470" y="242806"/>
                  </a:lnTo>
                  <a:lnTo>
                    <a:pt x="1237786" y="220784"/>
                  </a:lnTo>
                  <a:lnTo>
                    <a:pt x="1220744" y="206569"/>
                  </a:lnTo>
                  <a:lnTo>
                    <a:pt x="1212348" y="201414"/>
                  </a:lnTo>
                  <a:lnTo>
                    <a:pt x="1206192" y="198249"/>
                  </a:lnTo>
                  <a:lnTo>
                    <a:pt x="1203136" y="191212"/>
                  </a:lnTo>
                  <a:lnTo>
                    <a:pt x="1205042" y="184579"/>
                  </a:lnTo>
                  <a:lnTo>
                    <a:pt x="1213789" y="139746"/>
                  </a:lnTo>
                  <a:lnTo>
                    <a:pt x="1212958" y="109199"/>
                  </a:lnTo>
                  <a:lnTo>
                    <a:pt x="1207360" y="90744"/>
                  </a:lnTo>
                  <a:lnTo>
                    <a:pt x="1201806" y="82187"/>
                  </a:lnTo>
                  <a:lnTo>
                    <a:pt x="1238033" y="92593"/>
                  </a:lnTo>
                  <a:lnTo>
                    <a:pt x="1243335" y="123652"/>
                  </a:lnTo>
                  <a:lnTo>
                    <a:pt x="1235787" y="181753"/>
                  </a:lnTo>
                  <a:lnTo>
                    <a:pt x="1245011" y="188436"/>
                  </a:lnTo>
                  <a:lnTo>
                    <a:pt x="1254314" y="196553"/>
                  </a:lnTo>
                  <a:lnTo>
                    <a:pt x="1263197" y="206015"/>
                  </a:lnTo>
                  <a:lnTo>
                    <a:pt x="1271161" y="216730"/>
                  </a:lnTo>
                  <a:lnTo>
                    <a:pt x="1622072" y="317525"/>
                  </a:lnTo>
                  <a:lnTo>
                    <a:pt x="1657760" y="336052"/>
                  </a:lnTo>
                  <a:lnTo>
                    <a:pt x="1681870" y="364746"/>
                  </a:lnTo>
                  <a:lnTo>
                    <a:pt x="1283911" y="250438"/>
                  </a:lnTo>
                  <a:lnTo>
                    <a:pt x="1284447" y="257366"/>
                  </a:lnTo>
                  <a:lnTo>
                    <a:pt x="1284292" y="264499"/>
                  </a:lnTo>
                  <a:lnTo>
                    <a:pt x="1283377" y="271834"/>
                  </a:lnTo>
                  <a:lnTo>
                    <a:pt x="1281625" y="279375"/>
                  </a:lnTo>
                  <a:lnTo>
                    <a:pt x="1271548" y="314458"/>
                  </a:lnTo>
                  <a:lnTo>
                    <a:pt x="1616182" y="413450"/>
                  </a:lnTo>
                  <a:lnTo>
                    <a:pt x="1620631" y="421458"/>
                  </a:lnTo>
                  <a:lnTo>
                    <a:pt x="1614445" y="442996"/>
                  </a:lnTo>
                  <a:lnTo>
                    <a:pt x="1263576" y="342213"/>
                  </a:lnTo>
                  <a:lnTo>
                    <a:pt x="1262057" y="347500"/>
                  </a:lnTo>
                  <a:close/>
                </a:path>
                <a:path w="1694814" h="1936114">
                  <a:moveTo>
                    <a:pt x="1204118" y="1848027"/>
                  </a:moveTo>
                  <a:lnTo>
                    <a:pt x="78587" y="1524733"/>
                  </a:lnTo>
                  <a:lnTo>
                    <a:pt x="74138" y="1516725"/>
                  </a:lnTo>
                  <a:lnTo>
                    <a:pt x="482631" y="94581"/>
                  </a:lnTo>
                  <a:lnTo>
                    <a:pt x="490652" y="90155"/>
                  </a:lnTo>
                  <a:lnTo>
                    <a:pt x="835286" y="189147"/>
                  </a:lnTo>
                  <a:lnTo>
                    <a:pt x="845363" y="154065"/>
                  </a:lnTo>
                  <a:lnTo>
                    <a:pt x="847880" y="146743"/>
                  </a:lnTo>
                  <a:lnTo>
                    <a:pt x="851000" y="140036"/>
                  </a:lnTo>
                  <a:lnTo>
                    <a:pt x="854657" y="133908"/>
                  </a:lnTo>
                  <a:lnTo>
                    <a:pt x="858782" y="128325"/>
                  </a:lnTo>
                  <a:lnTo>
                    <a:pt x="890975" y="137572"/>
                  </a:lnTo>
                  <a:lnTo>
                    <a:pt x="888274" y="139394"/>
                  </a:lnTo>
                  <a:lnTo>
                    <a:pt x="882010" y="145458"/>
                  </a:lnTo>
                  <a:lnTo>
                    <a:pt x="876881" y="152960"/>
                  </a:lnTo>
                  <a:lnTo>
                    <a:pt x="873196" y="162059"/>
                  </a:lnTo>
                  <a:lnTo>
                    <a:pt x="855147" y="224897"/>
                  </a:lnTo>
                  <a:lnTo>
                    <a:pt x="504278" y="124114"/>
                  </a:lnTo>
                  <a:lnTo>
                    <a:pt x="108158" y="1503182"/>
                  </a:lnTo>
                  <a:lnTo>
                    <a:pt x="1218325" y="1822063"/>
                  </a:lnTo>
                  <a:lnTo>
                    <a:pt x="1212138" y="1843601"/>
                  </a:lnTo>
                  <a:lnTo>
                    <a:pt x="1204118" y="1848027"/>
                  </a:lnTo>
                  <a:close/>
                </a:path>
                <a:path w="1694814" h="1936114">
                  <a:moveTo>
                    <a:pt x="1233946" y="1924166"/>
                  </a:moveTo>
                  <a:lnTo>
                    <a:pt x="1166175" y="1904700"/>
                  </a:lnTo>
                  <a:lnTo>
                    <a:pt x="1194803" y="1907011"/>
                  </a:lnTo>
                  <a:lnTo>
                    <a:pt x="1221200" y="1898480"/>
                  </a:lnTo>
                  <a:lnTo>
                    <a:pt x="1242463" y="1880709"/>
                  </a:lnTo>
                  <a:lnTo>
                    <a:pt x="1255690" y="1855300"/>
                  </a:lnTo>
                  <a:lnTo>
                    <a:pt x="1663754" y="434640"/>
                  </a:lnTo>
                  <a:lnTo>
                    <a:pt x="1666026" y="406099"/>
                  </a:lnTo>
                  <a:lnTo>
                    <a:pt x="1657435" y="379753"/>
                  </a:lnTo>
                  <a:lnTo>
                    <a:pt x="1639590" y="358514"/>
                  </a:lnTo>
                  <a:lnTo>
                    <a:pt x="1614100" y="345280"/>
                  </a:lnTo>
                  <a:lnTo>
                    <a:pt x="1681870" y="364746"/>
                  </a:lnTo>
                  <a:lnTo>
                    <a:pt x="1682743" y="365786"/>
                  </a:lnTo>
                  <a:lnTo>
                    <a:pt x="1694770" y="402670"/>
                  </a:lnTo>
                  <a:lnTo>
                    <a:pt x="1691587" y="442635"/>
                  </a:lnTo>
                  <a:lnTo>
                    <a:pt x="1283523" y="1863294"/>
                  </a:lnTo>
                  <a:lnTo>
                    <a:pt x="1265005" y="1898869"/>
                  </a:lnTo>
                  <a:lnTo>
                    <a:pt x="1235238" y="1923749"/>
                  </a:lnTo>
                  <a:lnTo>
                    <a:pt x="1233946" y="1924166"/>
                  </a:lnTo>
                  <a:close/>
                </a:path>
                <a:path w="1694814" h="1936114">
                  <a:moveTo>
                    <a:pt x="1247850" y="373465"/>
                  </a:moveTo>
                  <a:lnTo>
                    <a:pt x="824057" y="251735"/>
                  </a:lnTo>
                  <a:lnTo>
                    <a:pt x="819604" y="243741"/>
                  </a:lnTo>
                  <a:lnTo>
                    <a:pt x="827314" y="216902"/>
                  </a:lnTo>
                  <a:lnTo>
                    <a:pt x="855147" y="224897"/>
                  </a:lnTo>
                  <a:lnTo>
                    <a:pt x="853628" y="230184"/>
                  </a:lnTo>
                  <a:lnTo>
                    <a:pt x="1262057" y="347500"/>
                  </a:lnTo>
                  <a:lnTo>
                    <a:pt x="1255852" y="369048"/>
                  </a:lnTo>
                  <a:lnTo>
                    <a:pt x="1247850" y="373465"/>
                  </a:lnTo>
                  <a:close/>
                </a:path>
                <a:path w="1694814" h="1936114">
                  <a:moveTo>
                    <a:pt x="1218325" y="1822063"/>
                  </a:moveTo>
                  <a:lnTo>
                    <a:pt x="1190491" y="1814068"/>
                  </a:lnTo>
                  <a:lnTo>
                    <a:pt x="1586611" y="435001"/>
                  </a:lnTo>
                  <a:lnTo>
                    <a:pt x="1614445" y="442996"/>
                  </a:lnTo>
                  <a:lnTo>
                    <a:pt x="1218325" y="1822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4294" name="object 22">
              <a:extLst>
                <a:ext uri="{FF2B5EF4-FFF2-40B4-BE49-F238E27FC236}">
                  <a16:creationId xmlns:a16="http://schemas.microsoft.com/office/drawing/2014/main" id="{D3413443-AA07-4D2D-A970-27792780D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4952" y="7523712"/>
              <a:ext cx="113018" cy="112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4295" name="object 23">
              <a:extLst>
                <a:ext uri="{FF2B5EF4-FFF2-40B4-BE49-F238E27FC236}">
                  <a16:creationId xmlns:a16="http://schemas.microsoft.com/office/drawing/2014/main" id="{ABEB9A41-B7F7-9632-EA79-760AF9848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8721" y="7625981"/>
              <a:ext cx="1082675" cy="1380490"/>
            </a:xfrm>
            <a:custGeom>
              <a:avLst/>
              <a:gdLst>
                <a:gd name="T0" fmla="*/ 379107 w 1082675"/>
                <a:gd name="T1" fmla="*/ 75565 h 1380490"/>
                <a:gd name="T2" fmla="*/ 344360 w 1082675"/>
                <a:gd name="T3" fmla="*/ 258089 h 1380490"/>
                <a:gd name="T4" fmla="*/ 296849 w 1082675"/>
                <a:gd name="T5" fmla="*/ 243395 h 1380490"/>
                <a:gd name="T6" fmla="*/ 295059 w 1082675"/>
                <a:gd name="T7" fmla="*/ 207200 h 1380490"/>
                <a:gd name="T8" fmla="*/ 318566 w 1082675"/>
                <a:gd name="T9" fmla="*/ 107035 h 1380490"/>
                <a:gd name="T10" fmla="*/ 297510 w 1082675"/>
                <a:gd name="T11" fmla="*/ 157695 h 1380490"/>
                <a:gd name="T12" fmla="*/ 269201 w 1082675"/>
                <a:gd name="T13" fmla="*/ 269214 h 1380490"/>
                <a:gd name="T14" fmla="*/ 218478 w 1082675"/>
                <a:gd name="T15" fmla="*/ 302018 h 1380490"/>
                <a:gd name="T16" fmla="*/ 169125 w 1082675"/>
                <a:gd name="T17" fmla="*/ 242925 h 1380490"/>
                <a:gd name="T18" fmla="*/ 210312 w 1082675"/>
                <a:gd name="T19" fmla="*/ 209727 h 1380490"/>
                <a:gd name="T20" fmla="*/ 258521 w 1082675"/>
                <a:gd name="T21" fmla="*/ 220980 h 1380490"/>
                <a:gd name="T22" fmla="*/ 269201 w 1082675"/>
                <a:gd name="T23" fmla="*/ 188239 h 1380490"/>
                <a:gd name="T24" fmla="*/ 208572 w 1082675"/>
                <a:gd name="T25" fmla="*/ 167640 h 1380490"/>
                <a:gd name="T26" fmla="*/ 227393 w 1082675"/>
                <a:gd name="T27" fmla="*/ 102082 h 1380490"/>
                <a:gd name="T28" fmla="*/ 293255 w 1082675"/>
                <a:gd name="T29" fmla="*/ 120992 h 1380490"/>
                <a:gd name="T30" fmla="*/ 241592 w 1082675"/>
                <a:gd name="T31" fmla="*/ 67703 h 1380490"/>
                <a:gd name="T32" fmla="*/ 173697 w 1082675"/>
                <a:gd name="T33" fmla="*/ 138849 h 1380490"/>
                <a:gd name="T34" fmla="*/ 172072 w 1082675"/>
                <a:gd name="T35" fmla="*/ 192455 h 1380490"/>
                <a:gd name="T36" fmla="*/ 115366 w 1082675"/>
                <a:gd name="T37" fmla="*/ 224459 h 1380490"/>
                <a:gd name="T38" fmla="*/ 125971 w 1082675"/>
                <a:gd name="T39" fmla="*/ 88315 h 1380490"/>
                <a:gd name="T40" fmla="*/ 278485 w 1082675"/>
                <a:gd name="T41" fmla="*/ 34315 h 1380490"/>
                <a:gd name="T42" fmla="*/ 379107 w 1082675"/>
                <a:gd name="T43" fmla="*/ 161036 h 1380490"/>
                <a:gd name="T44" fmla="*/ 327634 w 1082675"/>
                <a:gd name="T45" fmla="*/ 24587 h 1380490"/>
                <a:gd name="T46" fmla="*/ 159067 w 1082675"/>
                <a:gd name="T47" fmla="*/ 20701 h 1380490"/>
                <a:gd name="T48" fmla="*/ 72961 w 1082675"/>
                <a:gd name="T49" fmla="*/ 166827 h 1380490"/>
                <a:gd name="T50" fmla="*/ 129120 w 1082675"/>
                <a:gd name="T51" fmla="*/ 289877 h 1380490"/>
                <a:gd name="T52" fmla="*/ 258991 w 1082675"/>
                <a:gd name="T53" fmla="*/ 331762 h 1380490"/>
                <a:gd name="T54" fmla="*/ 281660 w 1082675"/>
                <a:gd name="T55" fmla="*/ 327685 h 1380490"/>
                <a:gd name="T56" fmla="*/ 356362 w 1082675"/>
                <a:gd name="T57" fmla="*/ 287070 h 1380490"/>
                <a:gd name="T58" fmla="*/ 715403 w 1082675"/>
                <a:gd name="T59" fmla="*/ 1110221 h 1380490"/>
                <a:gd name="T60" fmla="*/ 0 w 1082675"/>
                <a:gd name="T61" fmla="*/ 921321 h 1380490"/>
                <a:gd name="T62" fmla="*/ 713206 w 1082675"/>
                <a:gd name="T63" fmla="*/ 1117879 h 1380490"/>
                <a:gd name="T64" fmla="*/ 723874 w 1082675"/>
                <a:gd name="T65" fmla="*/ 1350162 h 1380490"/>
                <a:gd name="T66" fmla="*/ 409333 w 1082675"/>
                <a:gd name="T67" fmla="*/ 1289862 h 1380490"/>
                <a:gd name="T68" fmla="*/ 751865 w 1082675"/>
                <a:gd name="T69" fmla="*/ 983322 h 1380490"/>
                <a:gd name="T70" fmla="*/ 40855 w 1082675"/>
                <a:gd name="T71" fmla="*/ 779081 h 1380490"/>
                <a:gd name="T72" fmla="*/ 747471 w 1082675"/>
                <a:gd name="T73" fmla="*/ 998639 h 1380490"/>
                <a:gd name="T74" fmla="*/ 888174 w 1082675"/>
                <a:gd name="T75" fmla="*/ 588327 h 1380490"/>
                <a:gd name="T76" fmla="*/ 847725 w 1082675"/>
                <a:gd name="T77" fmla="*/ 759371 h 1380490"/>
                <a:gd name="T78" fmla="*/ 188912 w 1082675"/>
                <a:gd name="T79" fmla="*/ 600684 h 1380490"/>
                <a:gd name="T80" fmla="*/ 262140 w 1082675"/>
                <a:gd name="T81" fmla="*/ 619683 h 1380490"/>
                <a:gd name="T82" fmla="*/ 280060 w 1082675"/>
                <a:gd name="T83" fmla="*/ 624014 h 1380490"/>
                <a:gd name="T84" fmla="*/ 407504 w 1082675"/>
                <a:gd name="T85" fmla="*/ 663460 h 1380490"/>
                <a:gd name="T86" fmla="*/ 577862 w 1082675"/>
                <a:gd name="T87" fmla="*/ 678535 h 1380490"/>
                <a:gd name="T88" fmla="*/ 652335 w 1082675"/>
                <a:gd name="T89" fmla="*/ 731697 h 1380490"/>
                <a:gd name="T90" fmla="*/ 847725 w 1082675"/>
                <a:gd name="T91" fmla="*/ 759371 h 1380490"/>
                <a:gd name="T92" fmla="*/ 733285 w 1082675"/>
                <a:gd name="T93" fmla="*/ 609079 h 1380490"/>
                <a:gd name="T94" fmla="*/ 710971 w 1082675"/>
                <a:gd name="T95" fmla="*/ 602424 h 1380490"/>
                <a:gd name="T96" fmla="*/ 594906 w 1082675"/>
                <a:gd name="T97" fmla="*/ 643432 h 1380490"/>
                <a:gd name="T98" fmla="*/ 540905 w 1082675"/>
                <a:gd name="T99" fmla="*/ 671741 h 1380490"/>
                <a:gd name="T100" fmla="*/ 387591 w 1082675"/>
                <a:gd name="T101" fmla="*/ 507695 h 1380490"/>
                <a:gd name="T102" fmla="*/ 279895 w 1082675"/>
                <a:gd name="T103" fmla="*/ 585381 h 1380490"/>
                <a:gd name="T104" fmla="*/ 251320 w 1082675"/>
                <a:gd name="T105" fmla="*/ 527837 h 1380490"/>
                <a:gd name="T106" fmla="*/ 78320 w 1082675"/>
                <a:gd name="T107" fmla="*/ 538873 h 1380490"/>
                <a:gd name="T108" fmla="*/ 105346 w 1082675"/>
                <a:gd name="T109" fmla="*/ 363461 h 1380490"/>
                <a:gd name="T110" fmla="*/ 821093 w 1082675"/>
                <a:gd name="T111" fmla="*/ 904392 h 1380490"/>
                <a:gd name="T112" fmla="*/ 883488 w 1082675"/>
                <a:gd name="T113" fmla="*/ 739622 h 1380490"/>
                <a:gd name="T114" fmla="*/ 1049680 w 1082675"/>
                <a:gd name="T115" fmla="*/ 405739 h 1380490"/>
                <a:gd name="T116" fmla="*/ 471258 w 1082675"/>
                <a:gd name="T117" fmla="*/ 269633 h 1380490"/>
                <a:gd name="T118" fmla="*/ 1054125 w 1082675"/>
                <a:gd name="T119" fmla="*/ 413740 h 1380490"/>
                <a:gd name="T120" fmla="*/ 499567 w 1082675"/>
                <a:gd name="T121" fmla="*/ 147599 h 1380490"/>
                <a:gd name="T122" fmla="*/ 1070063 w 1082675"/>
                <a:gd name="T123" fmla="*/ 334784 h 1380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2675" h="1380490">
                  <a:moveTo>
                    <a:pt x="408203" y="168605"/>
                  </a:moveTo>
                  <a:lnTo>
                    <a:pt x="402894" y="125768"/>
                  </a:lnTo>
                  <a:lnTo>
                    <a:pt x="386956" y="86169"/>
                  </a:lnTo>
                  <a:lnTo>
                    <a:pt x="379107" y="75565"/>
                  </a:lnTo>
                  <a:lnTo>
                    <a:pt x="379107" y="161036"/>
                  </a:lnTo>
                  <a:lnTo>
                    <a:pt x="373951" y="204685"/>
                  </a:lnTo>
                  <a:lnTo>
                    <a:pt x="361988" y="233489"/>
                  </a:lnTo>
                  <a:lnTo>
                    <a:pt x="344360" y="258089"/>
                  </a:lnTo>
                  <a:lnTo>
                    <a:pt x="322084" y="277977"/>
                  </a:lnTo>
                  <a:lnTo>
                    <a:pt x="296138" y="292582"/>
                  </a:lnTo>
                  <a:lnTo>
                    <a:pt x="298196" y="265480"/>
                  </a:lnTo>
                  <a:lnTo>
                    <a:pt x="296849" y="243395"/>
                  </a:lnTo>
                  <a:lnTo>
                    <a:pt x="294144" y="231216"/>
                  </a:lnTo>
                  <a:lnTo>
                    <a:pt x="292950" y="225844"/>
                  </a:lnTo>
                  <a:lnTo>
                    <a:pt x="287299" y="212331"/>
                  </a:lnTo>
                  <a:lnTo>
                    <a:pt x="295059" y="207200"/>
                  </a:lnTo>
                  <a:lnTo>
                    <a:pt x="325335" y="165696"/>
                  </a:lnTo>
                  <a:lnTo>
                    <a:pt x="327761" y="135191"/>
                  </a:lnTo>
                  <a:lnTo>
                    <a:pt x="320916" y="114211"/>
                  </a:lnTo>
                  <a:lnTo>
                    <a:pt x="318566" y="107035"/>
                  </a:lnTo>
                  <a:lnTo>
                    <a:pt x="299478" y="84328"/>
                  </a:lnTo>
                  <a:lnTo>
                    <a:pt x="299021" y="84099"/>
                  </a:lnTo>
                  <a:lnTo>
                    <a:pt x="299021" y="138607"/>
                  </a:lnTo>
                  <a:lnTo>
                    <a:pt x="297510" y="157695"/>
                  </a:lnTo>
                  <a:lnTo>
                    <a:pt x="288658" y="174675"/>
                  </a:lnTo>
                  <a:lnTo>
                    <a:pt x="274434" y="186550"/>
                  </a:lnTo>
                  <a:lnTo>
                    <a:pt x="269201" y="188239"/>
                  </a:lnTo>
                  <a:lnTo>
                    <a:pt x="269201" y="269214"/>
                  </a:lnTo>
                  <a:lnTo>
                    <a:pt x="265353" y="301650"/>
                  </a:lnTo>
                  <a:lnTo>
                    <a:pt x="249974" y="303517"/>
                  </a:lnTo>
                  <a:lnTo>
                    <a:pt x="234302" y="303669"/>
                  </a:lnTo>
                  <a:lnTo>
                    <a:pt x="218478" y="302018"/>
                  </a:lnTo>
                  <a:lnTo>
                    <a:pt x="177177" y="288328"/>
                  </a:lnTo>
                  <a:lnTo>
                    <a:pt x="154813" y="273926"/>
                  </a:lnTo>
                  <a:lnTo>
                    <a:pt x="161239" y="260007"/>
                  </a:lnTo>
                  <a:lnTo>
                    <a:pt x="169125" y="242925"/>
                  </a:lnTo>
                  <a:lnTo>
                    <a:pt x="182968" y="222796"/>
                  </a:lnTo>
                  <a:lnTo>
                    <a:pt x="195199" y="211188"/>
                  </a:lnTo>
                  <a:lnTo>
                    <a:pt x="204609" y="205803"/>
                  </a:lnTo>
                  <a:lnTo>
                    <a:pt x="210312" y="209727"/>
                  </a:lnTo>
                  <a:lnTo>
                    <a:pt x="216369" y="213194"/>
                  </a:lnTo>
                  <a:lnTo>
                    <a:pt x="251383" y="221373"/>
                  </a:lnTo>
                  <a:lnTo>
                    <a:pt x="257644" y="221030"/>
                  </a:lnTo>
                  <a:lnTo>
                    <a:pt x="258521" y="220980"/>
                  </a:lnTo>
                  <a:lnTo>
                    <a:pt x="263779" y="230263"/>
                  </a:lnTo>
                  <a:lnTo>
                    <a:pt x="268008" y="245884"/>
                  </a:lnTo>
                  <a:lnTo>
                    <a:pt x="269201" y="269214"/>
                  </a:lnTo>
                  <a:lnTo>
                    <a:pt x="269201" y="188239"/>
                  </a:lnTo>
                  <a:lnTo>
                    <a:pt x="256768" y="192252"/>
                  </a:lnTo>
                  <a:lnTo>
                    <a:pt x="237591" y="190690"/>
                  </a:lnTo>
                  <a:lnTo>
                    <a:pt x="220535" y="181838"/>
                  </a:lnTo>
                  <a:lnTo>
                    <a:pt x="208572" y="167640"/>
                  </a:lnTo>
                  <a:lnTo>
                    <a:pt x="202806" y="150025"/>
                  </a:lnTo>
                  <a:lnTo>
                    <a:pt x="204317" y="130937"/>
                  </a:lnTo>
                  <a:lnTo>
                    <a:pt x="213169" y="113957"/>
                  </a:lnTo>
                  <a:lnTo>
                    <a:pt x="227393" y="102082"/>
                  </a:lnTo>
                  <a:lnTo>
                    <a:pt x="245071" y="96380"/>
                  </a:lnTo>
                  <a:lnTo>
                    <a:pt x="264236" y="97942"/>
                  </a:lnTo>
                  <a:lnTo>
                    <a:pt x="281305" y="106794"/>
                  </a:lnTo>
                  <a:lnTo>
                    <a:pt x="293255" y="120992"/>
                  </a:lnTo>
                  <a:lnTo>
                    <a:pt x="299021" y="138607"/>
                  </a:lnTo>
                  <a:lnTo>
                    <a:pt x="299021" y="84099"/>
                  </a:lnTo>
                  <a:lnTo>
                    <a:pt x="272211" y="70180"/>
                  </a:lnTo>
                  <a:lnTo>
                    <a:pt x="241592" y="67703"/>
                  </a:lnTo>
                  <a:lnTo>
                    <a:pt x="213360" y="76809"/>
                  </a:lnTo>
                  <a:lnTo>
                    <a:pt x="190627" y="95783"/>
                  </a:lnTo>
                  <a:lnTo>
                    <a:pt x="176491" y="122936"/>
                  </a:lnTo>
                  <a:lnTo>
                    <a:pt x="173697" y="138849"/>
                  </a:lnTo>
                  <a:lnTo>
                    <a:pt x="174282" y="154520"/>
                  </a:lnTo>
                  <a:lnTo>
                    <a:pt x="177977" y="169519"/>
                  </a:lnTo>
                  <a:lnTo>
                    <a:pt x="184518" y="183426"/>
                  </a:lnTo>
                  <a:lnTo>
                    <a:pt x="172072" y="192455"/>
                  </a:lnTo>
                  <a:lnTo>
                    <a:pt x="158940" y="206235"/>
                  </a:lnTo>
                  <a:lnTo>
                    <a:pt x="145605" y="225691"/>
                  </a:lnTo>
                  <a:lnTo>
                    <a:pt x="132549" y="251764"/>
                  </a:lnTo>
                  <a:lnTo>
                    <a:pt x="115366" y="224459"/>
                  </a:lnTo>
                  <a:lnTo>
                    <a:pt x="104927" y="193903"/>
                  </a:lnTo>
                  <a:lnTo>
                    <a:pt x="101955" y="161366"/>
                  </a:lnTo>
                  <a:lnTo>
                    <a:pt x="107175" y="128066"/>
                  </a:lnTo>
                  <a:lnTo>
                    <a:pt x="125971" y="88315"/>
                  </a:lnTo>
                  <a:lnTo>
                    <a:pt x="155333" y="57518"/>
                  </a:lnTo>
                  <a:lnTo>
                    <a:pt x="192443" y="37211"/>
                  </a:lnTo>
                  <a:lnTo>
                    <a:pt x="234442" y="28956"/>
                  </a:lnTo>
                  <a:lnTo>
                    <a:pt x="278485" y="34315"/>
                  </a:lnTo>
                  <a:lnTo>
                    <a:pt x="318668" y="53149"/>
                  </a:lnTo>
                  <a:lnTo>
                    <a:pt x="349885" y="82435"/>
                  </a:lnTo>
                  <a:lnTo>
                    <a:pt x="370560" y="119341"/>
                  </a:lnTo>
                  <a:lnTo>
                    <a:pt x="379107" y="161036"/>
                  </a:lnTo>
                  <a:lnTo>
                    <a:pt x="379107" y="75565"/>
                  </a:lnTo>
                  <a:lnTo>
                    <a:pt x="367499" y="59880"/>
                  </a:lnTo>
                  <a:lnTo>
                    <a:pt x="361505" y="51777"/>
                  </a:lnTo>
                  <a:lnTo>
                    <a:pt x="327634" y="24587"/>
                  </a:lnTo>
                  <a:lnTo>
                    <a:pt x="286473" y="6578"/>
                  </a:lnTo>
                  <a:lnTo>
                    <a:pt x="242023" y="0"/>
                  </a:lnTo>
                  <a:lnTo>
                    <a:pt x="198894" y="5067"/>
                  </a:lnTo>
                  <a:lnTo>
                    <a:pt x="159067" y="20701"/>
                  </a:lnTo>
                  <a:lnTo>
                    <a:pt x="124548" y="45808"/>
                  </a:lnTo>
                  <a:lnTo>
                    <a:pt x="97307" y="79298"/>
                  </a:lnTo>
                  <a:lnTo>
                    <a:pt x="79362" y="120065"/>
                  </a:lnTo>
                  <a:lnTo>
                    <a:pt x="72961" y="166827"/>
                  </a:lnTo>
                  <a:lnTo>
                    <a:pt x="79717" y="212001"/>
                  </a:lnTo>
                  <a:lnTo>
                    <a:pt x="98285" y="253263"/>
                  </a:lnTo>
                  <a:lnTo>
                    <a:pt x="127304" y="288277"/>
                  </a:lnTo>
                  <a:lnTo>
                    <a:pt x="129120" y="289877"/>
                  </a:lnTo>
                  <a:lnTo>
                    <a:pt x="143548" y="301434"/>
                  </a:lnTo>
                  <a:lnTo>
                    <a:pt x="194665" y="326199"/>
                  </a:lnTo>
                  <a:lnTo>
                    <a:pt x="237782" y="332701"/>
                  </a:lnTo>
                  <a:lnTo>
                    <a:pt x="258991" y="331762"/>
                  </a:lnTo>
                  <a:lnTo>
                    <a:pt x="279704" y="328218"/>
                  </a:lnTo>
                  <a:lnTo>
                    <a:pt x="280390" y="328104"/>
                  </a:lnTo>
                  <a:lnTo>
                    <a:pt x="281000" y="327875"/>
                  </a:lnTo>
                  <a:lnTo>
                    <a:pt x="281660" y="327685"/>
                  </a:lnTo>
                  <a:lnTo>
                    <a:pt x="291312" y="323926"/>
                  </a:lnTo>
                  <a:lnTo>
                    <a:pt x="321665" y="312140"/>
                  </a:lnTo>
                  <a:lnTo>
                    <a:pt x="333768" y="303390"/>
                  </a:lnTo>
                  <a:lnTo>
                    <a:pt x="356362" y="287070"/>
                  </a:lnTo>
                  <a:lnTo>
                    <a:pt x="383743" y="253568"/>
                  </a:lnTo>
                  <a:lnTo>
                    <a:pt x="401777" y="212686"/>
                  </a:lnTo>
                  <a:lnTo>
                    <a:pt x="408203" y="168605"/>
                  </a:lnTo>
                  <a:close/>
                </a:path>
                <a:path w="1082675" h="1380490">
                  <a:moveTo>
                    <a:pt x="715403" y="1110221"/>
                  </a:moveTo>
                  <a:lnTo>
                    <a:pt x="710958" y="1102220"/>
                  </a:lnTo>
                  <a:lnTo>
                    <a:pt x="12420" y="901573"/>
                  </a:lnTo>
                  <a:lnTo>
                    <a:pt x="4394" y="905992"/>
                  </a:lnTo>
                  <a:lnTo>
                    <a:pt x="0" y="921321"/>
                  </a:lnTo>
                  <a:lnTo>
                    <a:pt x="4445" y="929322"/>
                  </a:lnTo>
                  <a:lnTo>
                    <a:pt x="702995" y="1129969"/>
                  </a:lnTo>
                  <a:lnTo>
                    <a:pt x="710996" y="1125537"/>
                  </a:lnTo>
                  <a:lnTo>
                    <a:pt x="713206" y="1117879"/>
                  </a:lnTo>
                  <a:lnTo>
                    <a:pt x="715403" y="1110221"/>
                  </a:lnTo>
                  <a:close/>
                </a:path>
                <a:path w="1082675" h="1380490">
                  <a:moveTo>
                    <a:pt x="736003" y="1360373"/>
                  </a:moveTo>
                  <a:lnTo>
                    <a:pt x="731558" y="1352372"/>
                  </a:lnTo>
                  <a:lnTo>
                    <a:pt x="723874" y="1350162"/>
                  </a:lnTo>
                  <a:lnTo>
                    <a:pt x="417296" y="1262100"/>
                  </a:lnTo>
                  <a:lnTo>
                    <a:pt x="409282" y="1266532"/>
                  </a:lnTo>
                  <a:lnTo>
                    <a:pt x="404876" y="1281849"/>
                  </a:lnTo>
                  <a:lnTo>
                    <a:pt x="409333" y="1289862"/>
                  </a:lnTo>
                  <a:lnTo>
                    <a:pt x="723582" y="1380121"/>
                  </a:lnTo>
                  <a:lnTo>
                    <a:pt x="731596" y="1375702"/>
                  </a:lnTo>
                  <a:lnTo>
                    <a:pt x="736003" y="1360373"/>
                  </a:lnTo>
                  <a:close/>
                </a:path>
                <a:path w="1082675" h="1380490">
                  <a:moveTo>
                    <a:pt x="751865" y="983322"/>
                  </a:moveTo>
                  <a:lnTo>
                    <a:pt x="747420" y="975309"/>
                  </a:lnTo>
                  <a:lnTo>
                    <a:pt x="56553" y="776859"/>
                  </a:lnTo>
                  <a:lnTo>
                    <a:pt x="48869" y="774661"/>
                  </a:lnTo>
                  <a:lnTo>
                    <a:pt x="40855" y="779081"/>
                  </a:lnTo>
                  <a:lnTo>
                    <a:pt x="36449" y="794410"/>
                  </a:lnTo>
                  <a:lnTo>
                    <a:pt x="40894" y="802411"/>
                  </a:lnTo>
                  <a:lnTo>
                    <a:pt x="739444" y="1003058"/>
                  </a:lnTo>
                  <a:lnTo>
                    <a:pt x="747471" y="998639"/>
                  </a:lnTo>
                  <a:lnTo>
                    <a:pt x="751865" y="983322"/>
                  </a:lnTo>
                  <a:close/>
                </a:path>
                <a:path w="1082675" h="1380490">
                  <a:moveTo>
                    <a:pt x="922197" y="604824"/>
                  </a:moveTo>
                  <a:lnTo>
                    <a:pt x="917752" y="596811"/>
                  </a:lnTo>
                  <a:lnTo>
                    <a:pt x="888174" y="588327"/>
                  </a:lnTo>
                  <a:lnTo>
                    <a:pt x="888174" y="618375"/>
                  </a:lnTo>
                  <a:lnTo>
                    <a:pt x="855649" y="731634"/>
                  </a:lnTo>
                  <a:lnTo>
                    <a:pt x="847725" y="729361"/>
                  </a:lnTo>
                  <a:lnTo>
                    <a:pt x="847725" y="759371"/>
                  </a:lnTo>
                  <a:lnTo>
                    <a:pt x="815200" y="872629"/>
                  </a:lnTo>
                  <a:lnTo>
                    <a:pt x="45948" y="651687"/>
                  </a:lnTo>
                  <a:lnTo>
                    <a:pt x="70370" y="566623"/>
                  </a:lnTo>
                  <a:lnTo>
                    <a:pt x="188912" y="600684"/>
                  </a:lnTo>
                  <a:lnTo>
                    <a:pt x="193624" y="599821"/>
                  </a:lnTo>
                  <a:lnTo>
                    <a:pt x="220459" y="579704"/>
                  </a:lnTo>
                  <a:lnTo>
                    <a:pt x="240830" y="564451"/>
                  </a:lnTo>
                  <a:lnTo>
                    <a:pt x="262140" y="619683"/>
                  </a:lnTo>
                  <a:lnTo>
                    <a:pt x="266026" y="622935"/>
                  </a:lnTo>
                  <a:lnTo>
                    <a:pt x="270560" y="624116"/>
                  </a:lnTo>
                  <a:lnTo>
                    <a:pt x="275196" y="625233"/>
                  </a:lnTo>
                  <a:lnTo>
                    <a:pt x="280060" y="624014"/>
                  </a:lnTo>
                  <a:lnTo>
                    <a:pt x="312788" y="594829"/>
                  </a:lnTo>
                  <a:lnTo>
                    <a:pt x="370027" y="543775"/>
                  </a:lnTo>
                  <a:lnTo>
                    <a:pt x="403758" y="659726"/>
                  </a:lnTo>
                  <a:lnTo>
                    <a:pt x="407504" y="663460"/>
                  </a:lnTo>
                  <a:lnTo>
                    <a:pt x="545033" y="702970"/>
                  </a:lnTo>
                  <a:lnTo>
                    <a:pt x="550037" y="701916"/>
                  </a:lnTo>
                  <a:lnTo>
                    <a:pt x="574471" y="681380"/>
                  </a:lnTo>
                  <a:lnTo>
                    <a:pt x="577862" y="678535"/>
                  </a:lnTo>
                  <a:lnTo>
                    <a:pt x="605370" y="763625"/>
                  </a:lnTo>
                  <a:lnTo>
                    <a:pt x="620750" y="769721"/>
                  </a:lnTo>
                  <a:lnTo>
                    <a:pt x="626148" y="767511"/>
                  </a:lnTo>
                  <a:lnTo>
                    <a:pt x="652335" y="731697"/>
                  </a:lnTo>
                  <a:lnTo>
                    <a:pt x="706526" y="657593"/>
                  </a:lnTo>
                  <a:lnTo>
                    <a:pt x="709117" y="715441"/>
                  </a:lnTo>
                  <a:lnTo>
                    <a:pt x="713346" y="720775"/>
                  </a:lnTo>
                  <a:lnTo>
                    <a:pt x="847725" y="759371"/>
                  </a:lnTo>
                  <a:lnTo>
                    <a:pt x="847725" y="729361"/>
                  </a:lnTo>
                  <a:lnTo>
                    <a:pt x="737247" y="697623"/>
                  </a:lnTo>
                  <a:lnTo>
                    <a:pt x="735825" y="666013"/>
                  </a:lnTo>
                  <a:lnTo>
                    <a:pt x="733285" y="609079"/>
                  </a:lnTo>
                  <a:lnTo>
                    <a:pt x="729157" y="603796"/>
                  </a:lnTo>
                  <a:lnTo>
                    <a:pt x="723265" y="602018"/>
                  </a:lnTo>
                  <a:lnTo>
                    <a:pt x="717232" y="600290"/>
                  </a:lnTo>
                  <a:lnTo>
                    <a:pt x="710971" y="602424"/>
                  </a:lnTo>
                  <a:lnTo>
                    <a:pt x="622642" y="723176"/>
                  </a:lnTo>
                  <a:lnTo>
                    <a:pt x="611327" y="688149"/>
                  </a:lnTo>
                  <a:lnTo>
                    <a:pt x="598741" y="649211"/>
                  </a:lnTo>
                  <a:lnTo>
                    <a:pt x="594906" y="643432"/>
                  </a:lnTo>
                  <a:lnTo>
                    <a:pt x="588835" y="640130"/>
                  </a:lnTo>
                  <a:lnTo>
                    <a:pt x="581926" y="639711"/>
                  </a:lnTo>
                  <a:lnTo>
                    <a:pt x="575627" y="642581"/>
                  </a:lnTo>
                  <a:lnTo>
                    <a:pt x="540905" y="671741"/>
                  </a:lnTo>
                  <a:lnTo>
                    <a:pt x="427926" y="639279"/>
                  </a:lnTo>
                  <a:lnTo>
                    <a:pt x="402882" y="553212"/>
                  </a:lnTo>
                  <a:lnTo>
                    <a:pt x="391388" y="513702"/>
                  </a:lnTo>
                  <a:lnTo>
                    <a:pt x="387591" y="507695"/>
                  </a:lnTo>
                  <a:lnTo>
                    <a:pt x="381355" y="504266"/>
                  </a:lnTo>
                  <a:lnTo>
                    <a:pt x="374256" y="503859"/>
                  </a:lnTo>
                  <a:lnTo>
                    <a:pt x="367830" y="506933"/>
                  </a:lnTo>
                  <a:lnTo>
                    <a:pt x="279895" y="585381"/>
                  </a:lnTo>
                  <a:lnTo>
                    <a:pt x="275678" y="574459"/>
                  </a:lnTo>
                  <a:lnTo>
                    <a:pt x="260934" y="536244"/>
                  </a:lnTo>
                  <a:lnTo>
                    <a:pt x="257098" y="530910"/>
                  </a:lnTo>
                  <a:lnTo>
                    <a:pt x="251320" y="527837"/>
                  </a:lnTo>
                  <a:lnTo>
                    <a:pt x="244779" y="527380"/>
                  </a:lnTo>
                  <a:lnTo>
                    <a:pt x="238709" y="529869"/>
                  </a:lnTo>
                  <a:lnTo>
                    <a:pt x="185572" y="569683"/>
                  </a:lnTo>
                  <a:lnTo>
                    <a:pt x="78320" y="538873"/>
                  </a:lnTo>
                  <a:lnTo>
                    <a:pt x="118948" y="397408"/>
                  </a:lnTo>
                  <a:lnTo>
                    <a:pt x="888174" y="618375"/>
                  </a:lnTo>
                  <a:lnTo>
                    <a:pt x="888174" y="588327"/>
                  </a:lnTo>
                  <a:lnTo>
                    <a:pt x="105346" y="363461"/>
                  </a:lnTo>
                  <a:lnTo>
                    <a:pt x="97332" y="367893"/>
                  </a:lnTo>
                  <a:lnTo>
                    <a:pt x="11925" y="665238"/>
                  </a:lnTo>
                  <a:lnTo>
                    <a:pt x="16370" y="673252"/>
                  </a:lnTo>
                  <a:lnTo>
                    <a:pt x="821093" y="904392"/>
                  </a:lnTo>
                  <a:lnTo>
                    <a:pt x="828776" y="906589"/>
                  </a:lnTo>
                  <a:lnTo>
                    <a:pt x="836790" y="902182"/>
                  </a:lnTo>
                  <a:lnTo>
                    <a:pt x="842987" y="880630"/>
                  </a:lnTo>
                  <a:lnTo>
                    <a:pt x="883488" y="739622"/>
                  </a:lnTo>
                  <a:lnTo>
                    <a:pt x="916012" y="626364"/>
                  </a:lnTo>
                  <a:lnTo>
                    <a:pt x="922197" y="604824"/>
                  </a:lnTo>
                  <a:close/>
                </a:path>
                <a:path w="1082675" h="1380490">
                  <a:moveTo>
                    <a:pt x="1054125" y="413740"/>
                  </a:moveTo>
                  <a:lnTo>
                    <a:pt x="1049680" y="405739"/>
                  </a:lnTo>
                  <a:lnTo>
                    <a:pt x="479234" y="241884"/>
                  </a:lnTo>
                  <a:lnTo>
                    <a:pt x="471208" y="246303"/>
                  </a:lnTo>
                  <a:lnTo>
                    <a:pt x="466813" y="261632"/>
                  </a:lnTo>
                  <a:lnTo>
                    <a:pt x="471258" y="269633"/>
                  </a:lnTo>
                  <a:lnTo>
                    <a:pt x="478942" y="271843"/>
                  </a:lnTo>
                  <a:lnTo>
                    <a:pt x="1041704" y="433489"/>
                  </a:lnTo>
                  <a:lnTo>
                    <a:pt x="1049731" y="429069"/>
                  </a:lnTo>
                  <a:lnTo>
                    <a:pt x="1054125" y="413740"/>
                  </a:lnTo>
                  <a:close/>
                </a:path>
                <a:path w="1082675" h="1380490">
                  <a:moveTo>
                    <a:pt x="1082484" y="315036"/>
                  </a:moveTo>
                  <a:lnTo>
                    <a:pt x="1078039" y="307022"/>
                  </a:lnTo>
                  <a:lnTo>
                    <a:pt x="507593" y="143167"/>
                  </a:lnTo>
                  <a:lnTo>
                    <a:pt x="499567" y="147599"/>
                  </a:lnTo>
                  <a:lnTo>
                    <a:pt x="495173" y="162915"/>
                  </a:lnTo>
                  <a:lnTo>
                    <a:pt x="499618" y="170929"/>
                  </a:lnTo>
                  <a:lnTo>
                    <a:pt x="507301" y="173126"/>
                  </a:lnTo>
                  <a:lnTo>
                    <a:pt x="1070063" y="334784"/>
                  </a:lnTo>
                  <a:lnTo>
                    <a:pt x="1078077" y="330352"/>
                  </a:lnTo>
                  <a:lnTo>
                    <a:pt x="1082484" y="3150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4296" name="object 24">
            <a:extLst>
              <a:ext uri="{FF2B5EF4-FFF2-40B4-BE49-F238E27FC236}">
                <a16:creationId xmlns:a16="http://schemas.microsoft.com/office/drawing/2014/main" id="{5EBBC33F-53AA-9C1A-0CDD-B4136975867F}"/>
              </a:ext>
            </a:extLst>
          </p:cNvPr>
          <p:cNvGrpSpPr>
            <a:grpSpLocks/>
          </p:cNvGrpSpPr>
          <p:nvPr/>
        </p:nvGrpSpPr>
        <p:grpSpPr bwMode="auto">
          <a:xfrm>
            <a:off x="15498763" y="4090988"/>
            <a:ext cx="1498600" cy="1384300"/>
            <a:chOff x="15498476" y="4090549"/>
            <a:chExt cx="1498600" cy="1384300"/>
          </a:xfrm>
        </p:grpSpPr>
        <p:sp>
          <p:nvSpPr>
            <p:cNvPr id="54297" name="object 25">
              <a:extLst>
                <a:ext uri="{FF2B5EF4-FFF2-40B4-BE49-F238E27FC236}">
                  <a16:creationId xmlns:a16="http://schemas.microsoft.com/office/drawing/2014/main" id="{FBE8F507-ECB9-0C09-057D-705B0D1BA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8475" y="4090549"/>
              <a:ext cx="1066800" cy="1384300"/>
            </a:xfrm>
            <a:custGeom>
              <a:avLst/>
              <a:gdLst>
                <a:gd name="T0" fmla="*/ 602460 w 1066800"/>
                <a:gd name="T1" fmla="*/ 7368 h 1384300"/>
                <a:gd name="T2" fmla="*/ 689322 w 1066800"/>
                <a:gd name="T3" fmla="*/ 5094 h 1384300"/>
                <a:gd name="T4" fmla="*/ 600378 w 1066800"/>
                <a:gd name="T5" fmla="*/ 59561 h 1384300"/>
                <a:gd name="T6" fmla="*/ 609061 w 1066800"/>
                <a:gd name="T7" fmla="*/ 30382 h 1384300"/>
                <a:gd name="T8" fmla="*/ 428228 w 1066800"/>
                <a:gd name="T9" fmla="*/ 1383909 h 1384300"/>
                <a:gd name="T10" fmla="*/ 287864 w 1066800"/>
                <a:gd name="T11" fmla="*/ 1306117 h 1384300"/>
                <a:gd name="T12" fmla="*/ 20397 w 1066800"/>
                <a:gd name="T13" fmla="*/ 222040 h 1384300"/>
                <a:gd name="T14" fmla="*/ 131855 w 1066800"/>
                <a:gd name="T15" fmla="*/ 193942 h 1384300"/>
                <a:gd name="T16" fmla="*/ 55647 w 1066800"/>
                <a:gd name="T17" fmla="*/ 331447 h 1384300"/>
                <a:gd name="T18" fmla="*/ 413198 w 1066800"/>
                <a:gd name="T19" fmla="*/ 1331794 h 1384300"/>
                <a:gd name="T20" fmla="*/ 738914 w 1066800"/>
                <a:gd name="T21" fmla="*/ 258425 h 1384300"/>
                <a:gd name="T22" fmla="*/ 593305 w 1066800"/>
                <a:gd name="T23" fmla="*/ 34901 h 1384300"/>
                <a:gd name="T24" fmla="*/ 651343 w 1066800"/>
                <a:gd name="T25" fmla="*/ 51156 h 1384300"/>
                <a:gd name="T26" fmla="*/ 745078 w 1066800"/>
                <a:gd name="T27" fmla="*/ 207476 h 1384300"/>
                <a:gd name="T28" fmla="*/ 675890 w 1066800"/>
                <a:gd name="T29" fmla="*/ 54611 h 1384300"/>
                <a:gd name="T30" fmla="*/ 692763 w 1066800"/>
                <a:gd name="T31" fmla="*/ 6375 h 1384300"/>
                <a:gd name="T32" fmla="*/ 694867 w 1066800"/>
                <a:gd name="T33" fmla="*/ 61671 h 1384300"/>
                <a:gd name="T34" fmla="*/ 871086 w 1066800"/>
                <a:gd name="T35" fmla="*/ 146213 h 1384300"/>
                <a:gd name="T36" fmla="*/ 1048382 w 1066800"/>
                <a:gd name="T37" fmla="*/ 535985 h 1384300"/>
                <a:gd name="T38" fmla="*/ 891115 w 1066800"/>
                <a:gd name="T39" fmla="*/ 158586 h 1384300"/>
                <a:gd name="T40" fmla="*/ 915328 w 1066800"/>
                <a:gd name="T41" fmla="*/ 113576 h 1384300"/>
                <a:gd name="T42" fmla="*/ 939934 w 1066800"/>
                <a:gd name="T43" fmla="*/ 157879 h 1384300"/>
                <a:gd name="T44" fmla="*/ 1065969 w 1066800"/>
                <a:gd name="T45" fmla="*/ 504254 h 1384300"/>
                <a:gd name="T46" fmla="*/ 1048382 w 1066800"/>
                <a:gd name="T47" fmla="*/ 535985 h 1384300"/>
                <a:gd name="T48" fmla="*/ 915328 w 1066800"/>
                <a:gd name="T49" fmla="*/ 113576 h 1384300"/>
                <a:gd name="T50" fmla="*/ 901787 w 1066800"/>
                <a:gd name="T51" fmla="*/ 168820 h 1384300"/>
                <a:gd name="T52" fmla="*/ 978577 w 1066800"/>
                <a:gd name="T53" fmla="*/ 200171 h 1384300"/>
                <a:gd name="T54" fmla="*/ 966240 w 1066800"/>
                <a:gd name="T55" fmla="*/ 169760 h 1384300"/>
                <a:gd name="T56" fmla="*/ 181355 w 1066800"/>
                <a:gd name="T57" fmla="*/ 463334 h 1384300"/>
                <a:gd name="T58" fmla="*/ 424578 w 1066800"/>
                <a:gd name="T59" fmla="*/ 439132 h 1384300"/>
                <a:gd name="T60" fmla="*/ 424578 w 1066800"/>
                <a:gd name="T61" fmla="*/ 439132 h 1384300"/>
                <a:gd name="T62" fmla="*/ 429940 w 1066800"/>
                <a:gd name="T63" fmla="*/ 392035 h 1384300"/>
                <a:gd name="T64" fmla="*/ 439942 w 1066800"/>
                <a:gd name="T65" fmla="*/ 426908 h 1384300"/>
                <a:gd name="T66" fmla="*/ 234900 w 1066800"/>
                <a:gd name="T67" fmla="*/ 669961 h 1384300"/>
                <a:gd name="T68" fmla="*/ 267447 w 1066800"/>
                <a:gd name="T69" fmla="*/ 697702 h 1384300"/>
                <a:gd name="T70" fmla="*/ 828681 w 1066800"/>
                <a:gd name="T71" fmla="*/ 483353 h 1384300"/>
                <a:gd name="T72" fmla="*/ 838835 w 1066800"/>
                <a:gd name="T73" fmla="*/ 482538 h 1384300"/>
                <a:gd name="T74" fmla="*/ 861228 w 1066800"/>
                <a:gd name="T75" fmla="*/ 511094 h 1384300"/>
                <a:gd name="T76" fmla="*/ 333459 w 1066800"/>
                <a:gd name="T77" fmla="*/ 927853 h 1384300"/>
                <a:gd name="T78" fmla="*/ 319314 w 1066800"/>
                <a:gd name="T79" fmla="*/ 878535 h 1384300"/>
                <a:gd name="T80" fmla="*/ 319314 w 1066800"/>
                <a:gd name="T81" fmla="*/ 878535 h 1384300"/>
                <a:gd name="T82" fmla="*/ 763178 w 1066800"/>
                <a:gd name="T83" fmla="*/ 751226 h 1384300"/>
                <a:gd name="T84" fmla="*/ 794909 w 1066800"/>
                <a:gd name="T85" fmla="*/ 768813 h 1384300"/>
                <a:gd name="T86" fmla="*/ 777323 w 1066800"/>
                <a:gd name="T87" fmla="*/ 800545 h 1384300"/>
                <a:gd name="T88" fmla="*/ 366853 w 1066800"/>
                <a:gd name="T89" fmla="*/ 1080499 h 1384300"/>
                <a:gd name="T90" fmla="*/ 390041 w 1066800"/>
                <a:gd name="T91" fmla="*/ 1125126 h 1384300"/>
                <a:gd name="T92" fmla="*/ 702389 w 1066800"/>
                <a:gd name="T93" fmla="*/ 1035539 h 1384300"/>
                <a:gd name="T94" fmla="*/ 715285 w 1066800"/>
                <a:gd name="T95" fmla="*/ 994764 h 1384300"/>
                <a:gd name="T96" fmla="*/ 711432 w 1066800"/>
                <a:gd name="T97" fmla="*/ 1030848 h 1384300"/>
                <a:gd name="T98" fmla="*/ 457200 w 1066800"/>
                <a:gd name="T99" fmla="*/ 1328261 h 1384300"/>
                <a:gd name="T100" fmla="*/ 769548 w 1066800"/>
                <a:gd name="T101" fmla="*/ 1238674 h 1384300"/>
                <a:gd name="T102" fmla="*/ 801280 w 1066800"/>
                <a:gd name="T103" fmla="*/ 1256260 h 1384300"/>
                <a:gd name="T104" fmla="*/ 783694 w 1066800"/>
                <a:gd name="T105" fmla="*/ 1287992 h 138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800" h="1384300">
                  <a:moveTo>
                    <a:pt x="651343" y="51156"/>
                  </a:moveTo>
                  <a:lnTo>
                    <a:pt x="636025" y="51254"/>
                  </a:lnTo>
                  <a:lnTo>
                    <a:pt x="616133" y="55042"/>
                  </a:lnTo>
                  <a:lnTo>
                    <a:pt x="602460" y="7368"/>
                  </a:lnTo>
                  <a:lnTo>
                    <a:pt x="620446" y="2209"/>
                  </a:lnTo>
                  <a:lnTo>
                    <a:pt x="631058" y="189"/>
                  </a:lnTo>
                  <a:lnTo>
                    <a:pt x="660412" y="0"/>
                  </a:lnTo>
                  <a:lnTo>
                    <a:pt x="689322" y="5094"/>
                  </a:lnTo>
                  <a:lnTo>
                    <a:pt x="692763" y="6375"/>
                  </a:lnTo>
                  <a:lnTo>
                    <a:pt x="642623" y="20756"/>
                  </a:lnTo>
                  <a:lnTo>
                    <a:pt x="651343" y="51156"/>
                  </a:lnTo>
                  <a:close/>
                </a:path>
                <a:path w="1066800" h="1384300">
                  <a:moveTo>
                    <a:pt x="600378" y="59561"/>
                  </a:moveTo>
                  <a:lnTo>
                    <a:pt x="131855" y="193942"/>
                  </a:lnTo>
                  <a:lnTo>
                    <a:pt x="118181" y="146269"/>
                  </a:lnTo>
                  <a:lnTo>
                    <a:pt x="602460" y="7368"/>
                  </a:lnTo>
                  <a:lnTo>
                    <a:pt x="609061" y="30382"/>
                  </a:lnTo>
                  <a:lnTo>
                    <a:pt x="593305" y="34901"/>
                  </a:lnTo>
                  <a:lnTo>
                    <a:pt x="600378" y="59561"/>
                  </a:lnTo>
                  <a:close/>
                </a:path>
                <a:path w="1066800" h="1384300">
                  <a:moveTo>
                    <a:pt x="471345" y="1377580"/>
                  </a:moveTo>
                  <a:lnTo>
                    <a:pt x="428228" y="1383909"/>
                  </a:lnTo>
                  <a:lnTo>
                    <a:pt x="386405" y="1378866"/>
                  </a:lnTo>
                  <a:lnTo>
                    <a:pt x="347794" y="1363512"/>
                  </a:lnTo>
                  <a:lnTo>
                    <a:pt x="314308" y="1338908"/>
                  </a:lnTo>
                  <a:lnTo>
                    <a:pt x="287864" y="1306117"/>
                  </a:lnTo>
                  <a:lnTo>
                    <a:pt x="4463" y="332885"/>
                  </a:lnTo>
                  <a:lnTo>
                    <a:pt x="0" y="302475"/>
                  </a:lnTo>
                  <a:lnTo>
                    <a:pt x="5043" y="260652"/>
                  </a:lnTo>
                  <a:lnTo>
                    <a:pt x="20397" y="222040"/>
                  </a:lnTo>
                  <a:lnTo>
                    <a:pt x="45001" y="188555"/>
                  </a:lnTo>
                  <a:lnTo>
                    <a:pt x="77792" y="162111"/>
                  </a:lnTo>
                  <a:lnTo>
                    <a:pt x="118181" y="146269"/>
                  </a:lnTo>
                  <a:lnTo>
                    <a:pt x="131855" y="193942"/>
                  </a:lnTo>
                  <a:lnTo>
                    <a:pt x="92670" y="214269"/>
                  </a:lnTo>
                  <a:lnTo>
                    <a:pt x="65273" y="246911"/>
                  </a:lnTo>
                  <a:lnTo>
                    <a:pt x="52114" y="287445"/>
                  </a:lnTo>
                  <a:lnTo>
                    <a:pt x="55647" y="331447"/>
                  </a:lnTo>
                  <a:lnTo>
                    <a:pt x="319695" y="1252054"/>
                  </a:lnTo>
                  <a:lnTo>
                    <a:pt x="340022" y="1291238"/>
                  </a:lnTo>
                  <a:lnTo>
                    <a:pt x="372664" y="1318635"/>
                  </a:lnTo>
                  <a:lnTo>
                    <a:pt x="413198" y="1331794"/>
                  </a:lnTo>
                  <a:lnTo>
                    <a:pt x="457200" y="1328261"/>
                  </a:lnTo>
                  <a:lnTo>
                    <a:pt x="471345" y="1377580"/>
                  </a:lnTo>
                  <a:close/>
                </a:path>
                <a:path w="1066800" h="1384300">
                  <a:moveTo>
                    <a:pt x="789685" y="254349"/>
                  </a:moveTo>
                  <a:lnTo>
                    <a:pt x="738914" y="258425"/>
                  </a:lnTo>
                  <a:lnTo>
                    <a:pt x="692144" y="243243"/>
                  </a:lnTo>
                  <a:lnTo>
                    <a:pt x="654481" y="211630"/>
                  </a:lnTo>
                  <a:lnTo>
                    <a:pt x="631026" y="166417"/>
                  </a:lnTo>
                  <a:lnTo>
                    <a:pt x="593305" y="34901"/>
                  </a:lnTo>
                  <a:lnTo>
                    <a:pt x="609061" y="30382"/>
                  </a:lnTo>
                  <a:lnTo>
                    <a:pt x="616133" y="55042"/>
                  </a:lnTo>
                  <a:lnTo>
                    <a:pt x="636025" y="51254"/>
                  </a:lnTo>
                  <a:lnTo>
                    <a:pt x="651343" y="51156"/>
                  </a:lnTo>
                  <a:lnTo>
                    <a:pt x="680345" y="152271"/>
                  </a:lnTo>
                  <a:lnTo>
                    <a:pt x="694417" y="179399"/>
                  </a:lnTo>
                  <a:lnTo>
                    <a:pt x="717016" y="198366"/>
                  </a:lnTo>
                  <a:lnTo>
                    <a:pt x="745078" y="207476"/>
                  </a:lnTo>
                  <a:lnTo>
                    <a:pt x="775540" y="205030"/>
                  </a:lnTo>
                  <a:lnTo>
                    <a:pt x="789685" y="254349"/>
                  </a:lnTo>
                  <a:close/>
                </a:path>
                <a:path w="1066800" h="1384300">
                  <a:moveTo>
                    <a:pt x="694867" y="61671"/>
                  </a:moveTo>
                  <a:lnTo>
                    <a:pt x="675890" y="54611"/>
                  </a:lnTo>
                  <a:lnTo>
                    <a:pt x="656110" y="51125"/>
                  </a:lnTo>
                  <a:lnTo>
                    <a:pt x="651343" y="51156"/>
                  </a:lnTo>
                  <a:lnTo>
                    <a:pt x="642623" y="20756"/>
                  </a:lnTo>
                  <a:lnTo>
                    <a:pt x="692763" y="6375"/>
                  </a:lnTo>
                  <a:lnTo>
                    <a:pt x="717058" y="15412"/>
                  </a:lnTo>
                  <a:lnTo>
                    <a:pt x="694867" y="61671"/>
                  </a:lnTo>
                  <a:close/>
                </a:path>
                <a:path w="1066800" h="1384300">
                  <a:moveTo>
                    <a:pt x="871086" y="146213"/>
                  </a:moveTo>
                  <a:lnTo>
                    <a:pt x="694867" y="61671"/>
                  </a:lnTo>
                  <a:lnTo>
                    <a:pt x="705964" y="38541"/>
                  </a:lnTo>
                  <a:lnTo>
                    <a:pt x="717058" y="15412"/>
                  </a:lnTo>
                  <a:lnTo>
                    <a:pt x="893277" y="99954"/>
                  </a:lnTo>
                  <a:lnTo>
                    <a:pt x="871086" y="146213"/>
                  </a:lnTo>
                  <a:close/>
                </a:path>
                <a:path w="1066800" h="1384300">
                  <a:moveTo>
                    <a:pt x="694867" y="61671"/>
                  </a:moveTo>
                  <a:lnTo>
                    <a:pt x="705963" y="38541"/>
                  </a:lnTo>
                  <a:lnTo>
                    <a:pt x="694867" y="61671"/>
                  </a:lnTo>
                  <a:close/>
                </a:path>
                <a:path w="1066800" h="1384300">
                  <a:moveTo>
                    <a:pt x="1048382" y="535985"/>
                  </a:moveTo>
                  <a:lnTo>
                    <a:pt x="929857" y="215792"/>
                  </a:lnTo>
                  <a:lnTo>
                    <a:pt x="921006" y="193974"/>
                  </a:lnTo>
                  <a:lnTo>
                    <a:pt x="907923" y="174706"/>
                  </a:lnTo>
                  <a:lnTo>
                    <a:pt x="891115" y="158586"/>
                  </a:lnTo>
                  <a:lnTo>
                    <a:pt x="871086" y="146213"/>
                  </a:lnTo>
                  <a:lnTo>
                    <a:pt x="893277" y="99954"/>
                  </a:lnTo>
                  <a:lnTo>
                    <a:pt x="882183" y="123083"/>
                  </a:lnTo>
                  <a:lnTo>
                    <a:pt x="915328" y="113576"/>
                  </a:lnTo>
                  <a:lnTo>
                    <a:pt x="922552" y="118039"/>
                  </a:lnTo>
                  <a:lnTo>
                    <a:pt x="947119" y="141600"/>
                  </a:lnTo>
                  <a:lnTo>
                    <a:pt x="955200" y="153501"/>
                  </a:lnTo>
                  <a:lnTo>
                    <a:pt x="939934" y="157879"/>
                  </a:lnTo>
                  <a:lnTo>
                    <a:pt x="954080" y="207197"/>
                  </a:lnTo>
                  <a:lnTo>
                    <a:pt x="978577" y="200171"/>
                  </a:lnTo>
                  <a:lnTo>
                    <a:pt x="979175" y="201647"/>
                  </a:lnTo>
                  <a:lnTo>
                    <a:pt x="1065969" y="504254"/>
                  </a:lnTo>
                  <a:lnTo>
                    <a:pt x="1066784" y="514408"/>
                  </a:lnTo>
                  <a:lnTo>
                    <a:pt x="1063747" y="523762"/>
                  </a:lnTo>
                  <a:lnTo>
                    <a:pt x="1057425" y="531295"/>
                  </a:lnTo>
                  <a:lnTo>
                    <a:pt x="1048382" y="535985"/>
                  </a:lnTo>
                  <a:close/>
                </a:path>
                <a:path w="1066800" h="1384300">
                  <a:moveTo>
                    <a:pt x="915328" y="113576"/>
                  </a:moveTo>
                  <a:lnTo>
                    <a:pt x="882183" y="123083"/>
                  </a:lnTo>
                  <a:lnTo>
                    <a:pt x="893277" y="99954"/>
                  </a:lnTo>
                  <a:lnTo>
                    <a:pt x="915328" y="113576"/>
                  </a:lnTo>
                  <a:close/>
                </a:path>
                <a:path w="1066800" h="1384300">
                  <a:moveTo>
                    <a:pt x="929258" y="214316"/>
                  </a:moveTo>
                  <a:lnTo>
                    <a:pt x="789685" y="254349"/>
                  </a:lnTo>
                  <a:lnTo>
                    <a:pt x="775540" y="205030"/>
                  </a:lnTo>
                  <a:lnTo>
                    <a:pt x="901787" y="168820"/>
                  </a:lnTo>
                  <a:lnTo>
                    <a:pt x="907923" y="174706"/>
                  </a:lnTo>
                  <a:lnTo>
                    <a:pt x="921006" y="193974"/>
                  </a:lnTo>
                  <a:lnTo>
                    <a:pt x="929258" y="214316"/>
                  </a:lnTo>
                  <a:close/>
                </a:path>
                <a:path w="1066800" h="1384300">
                  <a:moveTo>
                    <a:pt x="978577" y="200171"/>
                  </a:moveTo>
                  <a:lnTo>
                    <a:pt x="954080" y="207197"/>
                  </a:lnTo>
                  <a:lnTo>
                    <a:pt x="939934" y="157879"/>
                  </a:lnTo>
                  <a:lnTo>
                    <a:pt x="955200" y="153501"/>
                  </a:lnTo>
                  <a:lnTo>
                    <a:pt x="966240" y="169760"/>
                  </a:lnTo>
                  <a:lnTo>
                    <a:pt x="978577" y="200171"/>
                  </a:lnTo>
                  <a:close/>
                </a:path>
                <a:path w="1066800" h="1384300">
                  <a:moveTo>
                    <a:pt x="210865" y="500429"/>
                  </a:moveTo>
                  <a:lnTo>
                    <a:pt x="178318" y="472688"/>
                  </a:lnTo>
                  <a:lnTo>
                    <a:pt x="181355" y="463334"/>
                  </a:lnTo>
                  <a:lnTo>
                    <a:pt x="187677" y="455801"/>
                  </a:lnTo>
                  <a:lnTo>
                    <a:pt x="196720" y="451111"/>
                  </a:lnTo>
                  <a:lnTo>
                    <a:pt x="210865" y="500429"/>
                  </a:lnTo>
                  <a:close/>
                </a:path>
                <a:path w="1066800" h="1384300">
                  <a:moveTo>
                    <a:pt x="424578" y="439132"/>
                  </a:moveTo>
                  <a:lnTo>
                    <a:pt x="210865" y="500429"/>
                  </a:lnTo>
                  <a:lnTo>
                    <a:pt x="196720" y="451111"/>
                  </a:lnTo>
                  <a:lnTo>
                    <a:pt x="410432" y="389814"/>
                  </a:lnTo>
                  <a:lnTo>
                    <a:pt x="424578" y="439132"/>
                  </a:lnTo>
                  <a:close/>
                </a:path>
                <a:path w="1066800" h="1384300">
                  <a:moveTo>
                    <a:pt x="424578" y="439132"/>
                  </a:moveTo>
                  <a:lnTo>
                    <a:pt x="410432" y="389814"/>
                  </a:lnTo>
                  <a:lnTo>
                    <a:pt x="420586" y="388999"/>
                  </a:lnTo>
                  <a:lnTo>
                    <a:pt x="429940" y="392035"/>
                  </a:lnTo>
                  <a:lnTo>
                    <a:pt x="437473" y="398358"/>
                  </a:lnTo>
                  <a:lnTo>
                    <a:pt x="442164" y="407400"/>
                  </a:lnTo>
                  <a:lnTo>
                    <a:pt x="442979" y="417554"/>
                  </a:lnTo>
                  <a:lnTo>
                    <a:pt x="439942" y="426908"/>
                  </a:lnTo>
                  <a:lnTo>
                    <a:pt x="433620" y="434441"/>
                  </a:lnTo>
                  <a:lnTo>
                    <a:pt x="424578" y="439132"/>
                  </a:lnTo>
                  <a:close/>
                </a:path>
                <a:path w="1066800" h="1384300">
                  <a:moveTo>
                    <a:pt x="267447" y="697702"/>
                  </a:moveTo>
                  <a:lnTo>
                    <a:pt x="234900" y="669961"/>
                  </a:lnTo>
                  <a:lnTo>
                    <a:pt x="237937" y="660607"/>
                  </a:lnTo>
                  <a:lnTo>
                    <a:pt x="244259" y="653074"/>
                  </a:lnTo>
                  <a:lnTo>
                    <a:pt x="253301" y="648383"/>
                  </a:lnTo>
                  <a:lnTo>
                    <a:pt x="267447" y="697702"/>
                  </a:lnTo>
                  <a:close/>
                </a:path>
                <a:path w="1066800" h="1384300">
                  <a:moveTo>
                    <a:pt x="842826" y="532672"/>
                  </a:moveTo>
                  <a:lnTo>
                    <a:pt x="267447" y="697702"/>
                  </a:lnTo>
                  <a:lnTo>
                    <a:pt x="253301" y="648383"/>
                  </a:lnTo>
                  <a:lnTo>
                    <a:pt x="828681" y="483353"/>
                  </a:lnTo>
                  <a:lnTo>
                    <a:pt x="842826" y="532672"/>
                  </a:lnTo>
                  <a:close/>
                </a:path>
                <a:path w="1066800" h="1384300">
                  <a:moveTo>
                    <a:pt x="842826" y="532672"/>
                  </a:moveTo>
                  <a:lnTo>
                    <a:pt x="828681" y="483353"/>
                  </a:lnTo>
                  <a:lnTo>
                    <a:pt x="838835" y="482538"/>
                  </a:lnTo>
                  <a:lnTo>
                    <a:pt x="848189" y="485575"/>
                  </a:lnTo>
                  <a:lnTo>
                    <a:pt x="855722" y="491897"/>
                  </a:lnTo>
                  <a:lnTo>
                    <a:pt x="860413" y="500940"/>
                  </a:lnTo>
                  <a:lnTo>
                    <a:pt x="861228" y="511094"/>
                  </a:lnTo>
                  <a:lnTo>
                    <a:pt x="858191" y="520448"/>
                  </a:lnTo>
                  <a:lnTo>
                    <a:pt x="851869" y="527981"/>
                  </a:lnTo>
                  <a:lnTo>
                    <a:pt x="842826" y="532672"/>
                  </a:lnTo>
                  <a:close/>
                </a:path>
                <a:path w="1066800" h="1384300">
                  <a:moveTo>
                    <a:pt x="333459" y="927853"/>
                  </a:moveTo>
                  <a:lnTo>
                    <a:pt x="300912" y="900113"/>
                  </a:lnTo>
                  <a:lnTo>
                    <a:pt x="303949" y="890759"/>
                  </a:lnTo>
                  <a:lnTo>
                    <a:pt x="310271" y="883226"/>
                  </a:lnTo>
                  <a:lnTo>
                    <a:pt x="319314" y="878535"/>
                  </a:lnTo>
                  <a:lnTo>
                    <a:pt x="333459" y="927853"/>
                  </a:lnTo>
                  <a:close/>
                </a:path>
                <a:path w="1066800" h="1384300">
                  <a:moveTo>
                    <a:pt x="777323" y="800545"/>
                  </a:moveTo>
                  <a:lnTo>
                    <a:pt x="333459" y="927853"/>
                  </a:lnTo>
                  <a:lnTo>
                    <a:pt x="319314" y="878535"/>
                  </a:lnTo>
                  <a:lnTo>
                    <a:pt x="763178" y="751226"/>
                  </a:lnTo>
                  <a:lnTo>
                    <a:pt x="777323" y="800545"/>
                  </a:lnTo>
                  <a:close/>
                </a:path>
                <a:path w="1066800" h="1384300">
                  <a:moveTo>
                    <a:pt x="777323" y="800545"/>
                  </a:moveTo>
                  <a:lnTo>
                    <a:pt x="763178" y="751226"/>
                  </a:lnTo>
                  <a:lnTo>
                    <a:pt x="773332" y="750411"/>
                  </a:lnTo>
                  <a:lnTo>
                    <a:pt x="782686" y="753448"/>
                  </a:lnTo>
                  <a:lnTo>
                    <a:pt x="790219" y="759770"/>
                  </a:lnTo>
                  <a:lnTo>
                    <a:pt x="794909" y="768813"/>
                  </a:lnTo>
                  <a:lnTo>
                    <a:pt x="795724" y="778967"/>
                  </a:lnTo>
                  <a:lnTo>
                    <a:pt x="792688" y="788321"/>
                  </a:lnTo>
                  <a:lnTo>
                    <a:pt x="786365" y="795854"/>
                  </a:lnTo>
                  <a:lnTo>
                    <a:pt x="777323" y="800545"/>
                  </a:lnTo>
                  <a:close/>
                </a:path>
                <a:path w="1066800" h="1384300">
                  <a:moveTo>
                    <a:pt x="390041" y="1125126"/>
                  </a:moveTo>
                  <a:lnTo>
                    <a:pt x="357494" y="1097386"/>
                  </a:lnTo>
                  <a:lnTo>
                    <a:pt x="360530" y="1088032"/>
                  </a:lnTo>
                  <a:lnTo>
                    <a:pt x="366853" y="1080499"/>
                  </a:lnTo>
                  <a:lnTo>
                    <a:pt x="375895" y="1075808"/>
                  </a:lnTo>
                  <a:lnTo>
                    <a:pt x="390041" y="1125126"/>
                  </a:lnTo>
                  <a:close/>
                </a:path>
                <a:path w="1066800" h="1384300">
                  <a:moveTo>
                    <a:pt x="702389" y="1035539"/>
                  </a:moveTo>
                  <a:lnTo>
                    <a:pt x="390041" y="1125126"/>
                  </a:lnTo>
                  <a:lnTo>
                    <a:pt x="375895" y="1075808"/>
                  </a:lnTo>
                  <a:lnTo>
                    <a:pt x="688244" y="986220"/>
                  </a:lnTo>
                  <a:lnTo>
                    <a:pt x="702389" y="1035539"/>
                  </a:lnTo>
                  <a:close/>
                </a:path>
                <a:path w="1066800" h="1384300">
                  <a:moveTo>
                    <a:pt x="702389" y="1035539"/>
                  </a:moveTo>
                  <a:lnTo>
                    <a:pt x="688244" y="986220"/>
                  </a:lnTo>
                  <a:lnTo>
                    <a:pt x="698398" y="985405"/>
                  </a:lnTo>
                  <a:lnTo>
                    <a:pt x="707752" y="988442"/>
                  </a:lnTo>
                  <a:lnTo>
                    <a:pt x="715285" y="994764"/>
                  </a:lnTo>
                  <a:lnTo>
                    <a:pt x="719976" y="1003807"/>
                  </a:lnTo>
                  <a:lnTo>
                    <a:pt x="720791" y="1013961"/>
                  </a:lnTo>
                  <a:lnTo>
                    <a:pt x="717754" y="1023315"/>
                  </a:lnTo>
                  <a:lnTo>
                    <a:pt x="711432" y="1030848"/>
                  </a:lnTo>
                  <a:lnTo>
                    <a:pt x="702389" y="1035539"/>
                  </a:lnTo>
                  <a:close/>
                </a:path>
                <a:path w="1066800" h="1384300">
                  <a:moveTo>
                    <a:pt x="783694" y="1287992"/>
                  </a:moveTo>
                  <a:lnTo>
                    <a:pt x="471345" y="1377580"/>
                  </a:lnTo>
                  <a:lnTo>
                    <a:pt x="457200" y="1328261"/>
                  </a:lnTo>
                  <a:lnTo>
                    <a:pt x="769548" y="1238674"/>
                  </a:lnTo>
                  <a:lnTo>
                    <a:pt x="783694" y="1287992"/>
                  </a:lnTo>
                  <a:close/>
                </a:path>
                <a:path w="1066800" h="1384300">
                  <a:moveTo>
                    <a:pt x="783694" y="1287992"/>
                  </a:moveTo>
                  <a:lnTo>
                    <a:pt x="769548" y="1238674"/>
                  </a:lnTo>
                  <a:lnTo>
                    <a:pt x="779703" y="1237859"/>
                  </a:lnTo>
                  <a:lnTo>
                    <a:pt x="789057" y="1240895"/>
                  </a:lnTo>
                  <a:lnTo>
                    <a:pt x="796589" y="1247218"/>
                  </a:lnTo>
                  <a:lnTo>
                    <a:pt x="801280" y="1256260"/>
                  </a:lnTo>
                  <a:lnTo>
                    <a:pt x="802095" y="1266414"/>
                  </a:lnTo>
                  <a:lnTo>
                    <a:pt x="799059" y="1275768"/>
                  </a:lnTo>
                  <a:lnTo>
                    <a:pt x="792736" y="1283301"/>
                  </a:lnTo>
                  <a:lnTo>
                    <a:pt x="783694" y="12879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98" name="object 26">
              <a:extLst>
                <a:ext uri="{FF2B5EF4-FFF2-40B4-BE49-F238E27FC236}">
                  <a16:creationId xmlns:a16="http://schemas.microsoft.com/office/drawing/2014/main" id="{341AA0E0-772A-BB12-12F9-7530A8136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1397" y="4576980"/>
              <a:ext cx="590550" cy="754380"/>
            </a:xfrm>
            <a:custGeom>
              <a:avLst/>
              <a:gdLst>
                <a:gd name="T0" fmla="*/ 153396 w 590550"/>
                <a:gd name="T1" fmla="*/ 288617 h 754379"/>
                <a:gd name="T2" fmla="*/ 322285 w 590550"/>
                <a:gd name="T3" fmla="*/ 382219 h 754379"/>
                <a:gd name="T4" fmla="*/ 99287 w 590550"/>
                <a:gd name="T5" fmla="*/ 730265 h 754379"/>
                <a:gd name="T6" fmla="*/ 63033 w 590550"/>
                <a:gd name="T7" fmla="*/ 704343 h 754379"/>
                <a:gd name="T8" fmla="*/ 34525 w 590550"/>
                <a:gd name="T9" fmla="*/ 671936 h 754379"/>
                <a:gd name="T10" fmla="*/ 14216 w 590550"/>
                <a:gd name="T11" fmla="*/ 634619 h 754379"/>
                <a:gd name="T12" fmla="*/ 2557 w 590550"/>
                <a:gd name="T13" fmla="*/ 593969 h 754379"/>
                <a:gd name="T14" fmla="*/ 0 w 590550"/>
                <a:gd name="T15" fmla="*/ 551561 h 754379"/>
                <a:gd name="T16" fmla="*/ 6996 w 590550"/>
                <a:gd name="T17" fmla="*/ 508971 h 754379"/>
                <a:gd name="T18" fmla="*/ 23999 w 590550"/>
                <a:gd name="T19" fmla="*/ 467774 h 754379"/>
                <a:gd name="T20" fmla="*/ 228222 w 590550"/>
                <a:gd name="T21" fmla="*/ 99287 h 754379"/>
                <a:gd name="T22" fmla="*/ 254144 w 590550"/>
                <a:gd name="T23" fmla="*/ 63033 h 754379"/>
                <a:gd name="T24" fmla="*/ 286551 w 590550"/>
                <a:gd name="T25" fmla="*/ 34525 h 754379"/>
                <a:gd name="T26" fmla="*/ 323867 w 590550"/>
                <a:gd name="T27" fmla="*/ 14216 h 754379"/>
                <a:gd name="T28" fmla="*/ 364517 w 590550"/>
                <a:gd name="T29" fmla="*/ 2557 h 754379"/>
                <a:gd name="T30" fmla="*/ 406925 w 590550"/>
                <a:gd name="T31" fmla="*/ 0 h 754379"/>
                <a:gd name="T32" fmla="*/ 449516 w 590550"/>
                <a:gd name="T33" fmla="*/ 6996 h 754379"/>
                <a:gd name="T34" fmla="*/ 490713 w 590550"/>
                <a:gd name="T35" fmla="*/ 23999 h 754379"/>
                <a:gd name="T36" fmla="*/ 526967 w 590550"/>
                <a:gd name="T37" fmla="*/ 49921 h 754379"/>
                <a:gd name="T38" fmla="*/ 555474 w 590550"/>
                <a:gd name="T39" fmla="*/ 82328 h 754379"/>
                <a:gd name="T40" fmla="*/ 575784 w 590550"/>
                <a:gd name="T41" fmla="*/ 119645 h 754379"/>
                <a:gd name="T42" fmla="*/ 587443 w 590550"/>
                <a:gd name="T43" fmla="*/ 160295 h 754379"/>
                <a:gd name="T44" fmla="*/ 590000 w 590550"/>
                <a:gd name="T45" fmla="*/ 202703 h 754379"/>
                <a:gd name="T46" fmla="*/ 583003 w 590550"/>
                <a:gd name="T47" fmla="*/ 245293 h 754379"/>
                <a:gd name="T48" fmla="*/ 566001 w 590550"/>
                <a:gd name="T49" fmla="*/ 286490 h 754379"/>
                <a:gd name="T50" fmla="*/ 361778 w 590550"/>
                <a:gd name="T51" fmla="*/ 654977 h 754379"/>
                <a:gd name="T52" fmla="*/ 335856 w 590550"/>
                <a:gd name="T53" fmla="*/ 691231 h 754379"/>
                <a:gd name="T54" fmla="*/ 303449 w 590550"/>
                <a:gd name="T55" fmla="*/ 719739 h 754379"/>
                <a:gd name="T56" fmla="*/ 266132 w 590550"/>
                <a:gd name="T57" fmla="*/ 740048 h 754379"/>
                <a:gd name="T58" fmla="*/ 225482 w 590550"/>
                <a:gd name="T59" fmla="*/ 751707 h 754379"/>
                <a:gd name="T60" fmla="*/ 183074 w 590550"/>
                <a:gd name="T61" fmla="*/ 754264 h 754379"/>
                <a:gd name="T62" fmla="*/ 140484 w 590550"/>
                <a:gd name="T63" fmla="*/ 747268 h 754379"/>
                <a:gd name="T64" fmla="*/ 99287 w 590550"/>
                <a:gd name="T65" fmla="*/ 730265 h 754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0550" h="754379">
                  <a:moveTo>
                    <a:pt x="153396" y="288617"/>
                  </a:moveTo>
                  <a:lnTo>
                    <a:pt x="322285" y="382219"/>
                  </a:lnTo>
                </a:path>
                <a:path w="590550" h="754379">
                  <a:moveTo>
                    <a:pt x="99287" y="730265"/>
                  </a:moveTo>
                  <a:lnTo>
                    <a:pt x="63033" y="704343"/>
                  </a:lnTo>
                  <a:lnTo>
                    <a:pt x="34525" y="671936"/>
                  </a:lnTo>
                  <a:lnTo>
                    <a:pt x="14216" y="634619"/>
                  </a:lnTo>
                  <a:lnTo>
                    <a:pt x="2557" y="593969"/>
                  </a:lnTo>
                  <a:lnTo>
                    <a:pt x="0" y="551561"/>
                  </a:lnTo>
                  <a:lnTo>
                    <a:pt x="6996" y="508971"/>
                  </a:lnTo>
                  <a:lnTo>
                    <a:pt x="23999" y="467774"/>
                  </a:lnTo>
                  <a:lnTo>
                    <a:pt x="228222" y="99287"/>
                  </a:lnTo>
                  <a:lnTo>
                    <a:pt x="254144" y="63033"/>
                  </a:lnTo>
                  <a:lnTo>
                    <a:pt x="286551" y="34525"/>
                  </a:lnTo>
                  <a:lnTo>
                    <a:pt x="323867" y="14216"/>
                  </a:lnTo>
                  <a:lnTo>
                    <a:pt x="364517" y="2557"/>
                  </a:lnTo>
                  <a:lnTo>
                    <a:pt x="406925" y="0"/>
                  </a:lnTo>
                  <a:lnTo>
                    <a:pt x="449516" y="6996"/>
                  </a:lnTo>
                  <a:lnTo>
                    <a:pt x="490713" y="23999"/>
                  </a:lnTo>
                  <a:lnTo>
                    <a:pt x="526967" y="49921"/>
                  </a:lnTo>
                  <a:lnTo>
                    <a:pt x="555474" y="82328"/>
                  </a:lnTo>
                  <a:lnTo>
                    <a:pt x="575784" y="119645"/>
                  </a:lnTo>
                  <a:lnTo>
                    <a:pt x="587443" y="160295"/>
                  </a:lnTo>
                  <a:lnTo>
                    <a:pt x="590000" y="202703"/>
                  </a:lnTo>
                  <a:lnTo>
                    <a:pt x="583003" y="245293"/>
                  </a:lnTo>
                  <a:lnTo>
                    <a:pt x="566001" y="286490"/>
                  </a:lnTo>
                  <a:lnTo>
                    <a:pt x="361778" y="654977"/>
                  </a:lnTo>
                  <a:lnTo>
                    <a:pt x="335856" y="691231"/>
                  </a:lnTo>
                  <a:lnTo>
                    <a:pt x="303449" y="719739"/>
                  </a:lnTo>
                  <a:lnTo>
                    <a:pt x="266132" y="740048"/>
                  </a:lnTo>
                  <a:lnTo>
                    <a:pt x="225482" y="751707"/>
                  </a:lnTo>
                  <a:lnTo>
                    <a:pt x="183074" y="754264"/>
                  </a:lnTo>
                  <a:lnTo>
                    <a:pt x="140484" y="747268"/>
                  </a:lnTo>
                  <a:lnTo>
                    <a:pt x="99287" y="730265"/>
                  </a:lnTo>
                </a:path>
              </a:pathLst>
            </a:custGeom>
            <a:noFill/>
            <a:ln w="51306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4299" name="object 27">
            <a:extLst>
              <a:ext uri="{FF2B5EF4-FFF2-40B4-BE49-F238E27FC236}">
                <a16:creationId xmlns:a16="http://schemas.microsoft.com/office/drawing/2014/main" id="{3A66E68B-E9FD-F2AB-9FCC-5C8FD3B14803}"/>
              </a:ext>
            </a:extLst>
          </p:cNvPr>
          <p:cNvSpPr>
            <a:spLocks/>
          </p:cNvSpPr>
          <p:nvPr/>
        </p:nvSpPr>
        <p:spPr bwMode="auto">
          <a:xfrm>
            <a:off x="6410325" y="8053388"/>
            <a:ext cx="1285875" cy="1089025"/>
          </a:xfrm>
          <a:custGeom>
            <a:avLst/>
            <a:gdLst>
              <a:gd name="T0" fmla="*/ 939056 w 1285875"/>
              <a:gd name="T1" fmla="*/ 71944 h 1089025"/>
              <a:gd name="T2" fmla="*/ 1067078 w 1285875"/>
              <a:gd name="T3" fmla="*/ 54944 h 1089025"/>
              <a:gd name="T4" fmla="*/ 1199243 w 1285875"/>
              <a:gd name="T5" fmla="*/ 114385 h 1089025"/>
              <a:gd name="T6" fmla="*/ 1285583 w 1285875"/>
              <a:gd name="T7" fmla="*/ 308998 h 1089025"/>
              <a:gd name="T8" fmla="*/ 990859 w 1285875"/>
              <a:gd name="T9" fmla="*/ 961684 h 1089025"/>
              <a:gd name="T10" fmla="*/ 965627 w 1285875"/>
              <a:gd name="T11" fmla="*/ 998517 h 1089025"/>
              <a:gd name="T12" fmla="*/ 910157 w 1285875"/>
              <a:gd name="T13" fmla="*/ 1047050 h 1089025"/>
              <a:gd name="T14" fmla="*/ 784645 w 1285875"/>
              <a:gd name="T15" fmla="*/ 1088697 h 1089025"/>
              <a:gd name="T16" fmla="*/ 710979 w 1285875"/>
              <a:gd name="T17" fmla="*/ 1081710 h 1089025"/>
              <a:gd name="T18" fmla="*/ 879991 w 1285875"/>
              <a:gd name="T19" fmla="*/ 1002342 h 1089025"/>
              <a:gd name="T20" fmla="*/ 1214231 w 1285875"/>
              <a:gd name="T21" fmla="*/ 388477 h 1089025"/>
              <a:gd name="T22" fmla="*/ 1230345 w 1285875"/>
              <a:gd name="T23" fmla="*/ 333288 h 1089025"/>
              <a:gd name="T24" fmla="*/ 1182050 w 1285875"/>
              <a:gd name="T25" fmla="*/ 173971 h 1089025"/>
              <a:gd name="T26" fmla="*/ 1047213 w 1285875"/>
              <a:gd name="T27" fmla="*/ 107390 h 1089025"/>
              <a:gd name="T28" fmla="*/ 826357 w 1285875"/>
              <a:gd name="T29" fmla="*/ 162900 h 1089025"/>
              <a:gd name="T30" fmla="*/ 939056 w 1285875"/>
              <a:gd name="T31" fmla="*/ 71944 h 1089025"/>
              <a:gd name="T32" fmla="*/ 583300 w 1285875"/>
              <a:gd name="T33" fmla="*/ 777753 h 1089025"/>
              <a:gd name="T34" fmla="*/ 575192 w 1285875"/>
              <a:gd name="T35" fmla="*/ 834227 h 1089025"/>
              <a:gd name="T36" fmla="*/ 654328 w 1285875"/>
              <a:gd name="T37" fmla="*/ 992377 h 1089025"/>
              <a:gd name="T38" fmla="*/ 760446 w 1285875"/>
              <a:gd name="T39" fmla="*/ 1031206 h 1089025"/>
              <a:gd name="T40" fmla="*/ 827040 w 1285875"/>
              <a:gd name="T41" fmla="*/ 1024506 h 1089025"/>
              <a:gd name="T42" fmla="*/ 636256 w 1285875"/>
              <a:gd name="T43" fmla="*/ 1049580 h 1089025"/>
              <a:gd name="T44" fmla="*/ 601146 w 1285875"/>
              <a:gd name="T45" fmla="*/ 1022675 h 1089025"/>
              <a:gd name="T46" fmla="*/ 396393 w 1285875"/>
              <a:gd name="T47" fmla="*/ 1061929 h 1089025"/>
              <a:gd name="T48" fmla="*/ 550183 w 1285875"/>
              <a:gd name="T49" fmla="*/ 985090 h 1089025"/>
              <a:gd name="T50" fmla="*/ 521109 w 1285875"/>
              <a:gd name="T51" fmla="*/ 835300 h 1089025"/>
              <a:gd name="T52" fmla="*/ 532677 w 1285875"/>
              <a:gd name="T53" fmla="*/ 761531 h 1089025"/>
              <a:gd name="T54" fmla="*/ 625827 w 1285875"/>
              <a:gd name="T55" fmla="*/ 567192 h 1089025"/>
              <a:gd name="T56" fmla="*/ 526433 w 1285875"/>
              <a:gd name="T57" fmla="*/ 1053634 h 1089025"/>
              <a:gd name="T58" fmla="*/ 257009 w 1285875"/>
              <a:gd name="T59" fmla="*/ 881457 h 1089025"/>
              <a:gd name="T60" fmla="*/ 340622 w 1285875"/>
              <a:gd name="T61" fmla="*/ 985719 h 1089025"/>
              <a:gd name="T62" fmla="*/ 393994 w 1285875"/>
              <a:gd name="T63" fmla="*/ 1007712 h 1089025"/>
              <a:gd name="T64" fmla="*/ 500608 w 1285875"/>
              <a:gd name="T65" fmla="*/ 1007440 h 1089025"/>
              <a:gd name="T66" fmla="*/ 306037 w 1285875"/>
              <a:gd name="T67" fmla="*/ 1025756 h 1089025"/>
              <a:gd name="T68" fmla="*/ 115767 w 1285875"/>
              <a:gd name="T69" fmla="*/ 630473 h 1089025"/>
              <a:gd name="T70" fmla="*/ 897787 w 1285875"/>
              <a:gd name="T71" fmla="*/ 161255 h 1089025"/>
              <a:gd name="T72" fmla="*/ 857086 w 1285875"/>
              <a:gd name="T73" fmla="*/ 214127 h 1089025"/>
              <a:gd name="T74" fmla="*/ 809984 w 1285875"/>
              <a:gd name="T75" fmla="*/ 191329 h 1089025"/>
              <a:gd name="T76" fmla="*/ 186162 w 1285875"/>
              <a:gd name="T77" fmla="*/ 8980 h 1089025"/>
              <a:gd name="T78" fmla="*/ 355189 w 1285875"/>
              <a:gd name="T79" fmla="*/ 22235 h 1089025"/>
              <a:gd name="T80" fmla="*/ 417140 w 1285875"/>
              <a:gd name="T81" fmla="*/ 61425 h 1089025"/>
              <a:gd name="T82" fmla="*/ 576382 w 1285875"/>
              <a:gd name="T83" fmla="*/ 584127 h 1089025"/>
              <a:gd name="T84" fmla="*/ 421562 w 1285875"/>
              <a:gd name="T85" fmla="*/ 147168 h 1089025"/>
              <a:gd name="T86" fmla="*/ 366961 w 1285875"/>
              <a:gd name="T87" fmla="*/ 89352 h 1089025"/>
              <a:gd name="T88" fmla="*/ 328400 w 1285875"/>
              <a:gd name="T89" fmla="*/ 67656 h 1089025"/>
              <a:gd name="T90" fmla="*/ 286246 w 1285875"/>
              <a:gd name="T91" fmla="*/ 55246 h 1089025"/>
              <a:gd name="T92" fmla="*/ 213443 w 1285875"/>
              <a:gd name="T93" fmla="*/ 56018 h 1089025"/>
              <a:gd name="T94" fmla="*/ 73493 w 1285875"/>
              <a:gd name="T95" fmla="*/ 74419 h 1089025"/>
              <a:gd name="T96" fmla="*/ 139567 w 1285875"/>
              <a:gd name="T97" fmla="*/ 86691 h 1089025"/>
              <a:gd name="T98" fmla="*/ 92328 w 1285875"/>
              <a:gd name="T99" fmla="*/ 132405 h 1089025"/>
              <a:gd name="T100" fmla="*/ 73077 w 1285875"/>
              <a:gd name="T101" fmla="*/ 164505 h 1089025"/>
              <a:gd name="T102" fmla="*/ 63152 w 1285875"/>
              <a:gd name="T103" fmla="*/ 315571 h 1089025"/>
              <a:gd name="T104" fmla="*/ 1022 w 1285875"/>
              <a:gd name="T105" fmla="*/ 226772 h 1089025"/>
              <a:gd name="T106" fmla="*/ 19124 w 1285875"/>
              <a:gd name="T107" fmla="*/ 156136 h 1089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5875" h="1089025">
                <a:moveTo>
                  <a:pt x="828497" y="1081732"/>
                </a:moveTo>
                <a:lnTo>
                  <a:pt x="877645" y="1064898"/>
                </a:lnTo>
                <a:lnTo>
                  <a:pt x="871049" y="1068499"/>
                </a:lnTo>
                <a:lnTo>
                  <a:pt x="835912" y="1080534"/>
                </a:lnTo>
                <a:lnTo>
                  <a:pt x="828497" y="1081732"/>
                </a:lnTo>
                <a:close/>
              </a:path>
              <a:path w="1285875" h="1089025">
                <a:moveTo>
                  <a:pt x="939056" y="71944"/>
                </a:moveTo>
                <a:lnTo>
                  <a:pt x="985725" y="57302"/>
                </a:lnTo>
                <a:lnTo>
                  <a:pt x="1018455" y="54146"/>
                </a:lnTo>
                <a:lnTo>
                  <a:pt x="1034466" y="52689"/>
                </a:lnTo>
                <a:lnTo>
                  <a:pt x="1042961" y="53807"/>
                </a:lnTo>
                <a:lnTo>
                  <a:pt x="1058872" y="53727"/>
                </a:lnTo>
                <a:lnTo>
                  <a:pt x="1067078" y="54944"/>
                </a:lnTo>
                <a:lnTo>
                  <a:pt x="1083165" y="57488"/>
                </a:lnTo>
                <a:lnTo>
                  <a:pt x="1091426" y="60029"/>
                </a:lnTo>
                <a:lnTo>
                  <a:pt x="1107148" y="64040"/>
                </a:lnTo>
                <a:lnTo>
                  <a:pt x="1152227" y="82161"/>
                </a:lnTo>
                <a:lnTo>
                  <a:pt x="1193204" y="109741"/>
                </a:lnTo>
                <a:lnTo>
                  <a:pt x="1199243" y="114385"/>
                </a:lnTo>
                <a:lnTo>
                  <a:pt x="1227777" y="143542"/>
                </a:lnTo>
                <a:lnTo>
                  <a:pt x="1255167" y="183831"/>
                </a:lnTo>
                <a:lnTo>
                  <a:pt x="1274859" y="230783"/>
                </a:lnTo>
                <a:lnTo>
                  <a:pt x="1284423" y="277177"/>
                </a:lnTo>
                <a:lnTo>
                  <a:pt x="1285651" y="300920"/>
                </a:lnTo>
                <a:lnTo>
                  <a:pt x="1285583" y="308998"/>
                </a:lnTo>
                <a:lnTo>
                  <a:pt x="1279912" y="357925"/>
                </a:lnTo>
                <a:lnTo>
                  <a:pt x="1267959" y="396923"/>
                </a:lnTo>
                <a:lnTo>
                  <a:pt x="1261147" y="411338"/>
                </a:lnTo>
                <a:lnTo>
                  <a:pt x="997805" y="948565"/>
                </a:lnTo>
                <a:lnTo>
                  <a:pt x="994401" y="955101"/>
                </a:lnTo>
                <a:lnTo>
                  <a:pt x="990859" y="961684"/>
                </a:lnTo>
                <a:lnTo>
                  <a:pt x="987179" y="968314"/>
                </a:lnTo>
                <a:lnTo>
                  <a:pt x="982949" y="973790"/>
                </a:lnTo>
                <a:lnTo>
                  <a:pt x="979003" y="980511"/>
                </a:lnTo>
                <a:lnTo>
                  <a:pt x="974526" y="986072"/>
                </a:lnTo>
                <a:lnTo>
                  <a:pt x="969930" y="991674"/>
                </a:lnTo>
                <a:lnTo>
                  <a:pt x="965627" y="998517"/>
                </a:lnTo>
                <a:lnTo>
                  <a:pt x="960393" y="1002995"/>
                </a:lnTo>
                <a:lnTo>
                  <a:pt x="950454" y="1014453"/>
                </a:lnTo>
                <a:lnTo>
                  <a:pt x="944927" y="1019032"/>
                </a:lnTo>
                <a:lnTo>
                  <a:pt x="939724" y="1024841"/>
                </a:lnTo>
                <a:lnTo>
                  <a:pt x="916525" y="1043526"/>
                </a:lnTo>
                <a:lnTo>
                  <a:pt x="910157" y="1047050"/>
                </a:lnTo>
                <a:lnTo>
                  <a:pt x="904148" y="1051793"/>
                </a:lnTo>
                <a:lnTo>
                  <a:pt x="884624" y="1062507"/>
                </a:lnTo>
                <a:lnTo>
                  <a:pt x="821515" y="1084123"/>
                </a:lnTo>
                <a:lnTo>
                  <a:pt x="799509" y="1087633"/>
                </a:lnTo>
                <a:lnTo>
                  <a:pt x="791848" y="1087572"/>
                </a:lnTo>
                <a:lnTo>
                  <a:pt x="784645" y="1088697"/>
                </a:lnTo>
                <a:lnTo>
                  <a:pt x="754829" y="1088170"/>
                </a:lnTo>
                <a:lnTo>
                  <a:pt x="747559" y="1087975"/>
                </a:lnTo>
                <a:lnTo>
                  <a:pt x="739969" y="1086548"/>
                </a:lnTo>
                <a:lnTo>
                  <a:pt x="732882" y="1086290"/>
                </a:lnTo>
                <a:lnTo>
                  <a:pt x="718171" y="1083274"/>
                </a:lnTo>
                <a:lnTo>
                  <a:pt x="710979" y="1081710"/>
                </a:lnTo>
                <a:lnTo>
                  <a:pt x="703901" y="1080107"/>
                </a:lnTo>
                <a:lnTo>
                  <a:pt x="696524" y="1077264"/>
                </a:lnTo>
                <a:lnTo>
                  <a:pt x="689682" y="1075580"/>
                </a:lnTo>
                <a:lnTo>
                  <a:pt x="686122" y="1074115"/>
                </a:lnTo>
                <a:lnTo>
                  <a:pt x="845646" y="1019476"/>
                </a:lnTo>
                <a:lnTo>
                  <a:pt x="879991" y="1002342"/>
                </a:lnTo>
                <a:lnTo>
                  <a:pt x="910282" y="978543"/>
                </a:lnTo>
                <a:lnTo>
                  <a:pt x="935652" y="949717"/>
                </a:lnTo>
                <a:lnTo>
                  <a:pt x="1075653" y="672209"/>
                </a:lnTo>
                <a:lnTo>
                  <a:pt x="1027310" y="648495"/>
                </a:lnTo>
                <a:lnTo>
                  <a:pt x="1098290" y="624183"/>
                </a:lnTo>
                <a:lnTo>
                  <a:pt x="1214231" y="388477"/>
                </a:lnTo>
                <a:lnTo>
                  <a:pt x="1218277" y="380379"/>
                </a:lnTo>
                <a:lnTo>
                  <a:pt x="1221566" y="371197"/>
                </a:lnTo>
                <a:lnTo>
                  <a:pt x="1224509" y="362135"/>
                </a:lnTo>
                <a:lnTo>
                  <a:pt x="1226694" y="351990"/>
                </a:lnTo>
                <a:lnTo>
                  <a:pt x="1228921" y="343172"/>
                </a:lnTo>
                <a:lnTo>
                  <a:pt x="1230345" y="333288"/>
                </a:lnTo>
                <a:lnTo>
                  <a:pt x="1231788" y="324739"/>
                </a:lnTo>
                <a:lnTo>
                  <a:pt x="1232429" y="315122"/>
                </a:lnTo>
                <a:lnTo>
                  <a:pt x="1230414" y="276882"/>
                </a:lnTo>
                <a:lnTo>
                  <a:pt x="1221103" y="239798"/>
                </a:lnTo>
                <a:lnTo>
                  <a:pt x="1204795" y="205111"/>
                </a:lnTo>
                <a:lnTo>
                  <a:pt x="1182050" y="173971"/>
                </a:lnTo>
                <a:lnTo>
                  <a:pt x="1161455" y="154176"/>
                </a:lnTo>
                <a:lnTo>
                  <a:pt x="1153679" y="147443"/>
                </a:lnTo>
                <a:lnTo>
                  <a:pt x="1112505" y="123957"/>
                </a:lnTo>
                <a:lnTo>
                  <a:pt x="1075998" y="112298"/>
                </a:lnTo>
                <a:lnTo>
                  <a:pt x="1057155" y="109355"/>
                </a:lnTo>
                <a:lnTo>
                  <a:pt x="1047213" y="107390"/>
                </a:lnTo>
                <a:lnTo>
                  <a:pt x="1037925" y="107887"/>
                </a:lnTo>
                <a:lnTo>
                  <a:pt x="1028093" y="107227"/>
                </a:lnTo>
                <a:lnTo>
                  <a:pt x="1008860" y="108445"/>
                </a:lnTo>
                <a:lnTo>
                  <a:pt x="980633" y="114086"/>
                </a:lnTo>
                <a:lnTo>
                  <a:pt x="823070" y="168053"/>
                </a:lnTo>
                <a:lnTo>
                  <a:pt x="826357" y="162900"/>
                </a:lnTo>
                <a:lnTo>
                  <a:pt x="857685" y="125321"/>
                </a:lnTo>
                <a:lnTo>
                  <a:pt x="863871" y="120517"/>
                </a:lnTo>
                <a:lnTo>
                  <a:pt x="876148" y="109600"/>
                </a:lnTo>
                <a:lnTo>
                  <a:pt x="902480" y="89842"/>
                </a:lnTo>
                <a:lnTo>
                  <a:pt x="924074" y="78418"/>
                </a:lnTo>
                <a:lnTo>
                  <a:pt x="939056" y="71944"/>
                </a:lnTo>
                <a:close/>
              </a:path>
              <a:path w="1285875" h="1089025">
                <a:moveTo>
                  <a:pt x="648747" y="520411"/>
                </a:moveTo>
                <a:lnTo>
                  <a:pt x="717912" y="496721"/>
                </a:lnTo>
                <a:lnTo>
                  <a:pt x="593559" y="751418"/>
                </a:lnTo>
                <a:lnTo>
                  <a:pt x="589518" y="759514"/>
                </a:lnTo>
                <a:lnTo>
                  <a:pt x="586236" y="768693"/>
                </a:lnTo>
                <a:lnTo>
                  <a:pt x="583300" y="777753"/>
                </a:lnTo>
                <a:lnTo>
                  <a:pt x="580711" y="786694"/>
                </a:lnTo>
                <a:lnTo>
                  <a:pt x="578902" y="796711"/>
                </a:lnTo>
                <a:lnTo>
                  <a:pt x="577486" y="806593"/>
                </a:lnTo>
                <a:lnTo>
                  <a:pt x="576050" y="815139"/>
                </a:lnTo>
                <a:lnTo>
                  <a:pt x="575417" y="824753"/>
                </a:lnTo>
                <a:lnTo>
                  <a:pt x="575192" y="834227"/>
                </a:lnTo>
                <a:lnTo>
                  <a:pt x="575801" y="844758"/>
                </a:lnTo>
                <a:lnTo>
                  <a:pt x="584022" y="891612"/>
                </a:lnTo>
                <a:lnTo>
                  <a:pt x="598616" y="926886"/>
                </a:lnTo>
                <a:lnTo>
                  <a:pt x="625928" y="965859"/>
                </a:lnTo>
                <a:lnTo>
                  <a:pt x="646546" y="985646"/>
                </a:lnTo>
                <a:lnTo>
                  <a:pt x="654328" y="992377"/>
                </a:lnTo>
                <a:lnTo>
                  <a:pt x="662062" y="997783"/>
                </a:lnTo>
                <a:lnTo>
                  <a:pt x="670135" y="1003072"/>
                </a:lnTo>
                <a:lnTo>
                  <a:pt x="678135" y="1007044"/>
                </a:lnTo>
                <a:lnTo>
                  <a:pt x="686886" y="1012102"/>
                </a:lnTo>
                <a:lnTo>
                  <a:pt x="722743" y="1025326"/>
                </a:lnTo>
                <a:lnTo>
                  <a:pt x="760446" y="1031206"/>
                </a:lnTo>
                <a:lnTo>
                  <a:pt x="779984" y="1032569"/>
                </a:lnTo>
                <a:lnTo>
                  <a:pt x="789537" y="1031982"/>
                </a:lnTo>
                <a:lnTo>
                  <a:pt x="798810" y="1030148"/>
                </a:lnTo>
                <a:lnTo>
                  <a:pt x="808583" y="1029485"/>
                </a:lnTo>
                <a:lnTo>
                  <a:pt x="817993" y="1027605"/>
                </a:lnTo>
                <a:lnTo>
                  <a:pt x="827040" y="1024506"/>
                </a:lnTo>
                <a:lnTo>
                  <a:pt x="836546" y="1022593"/>
                </a:lnTo>
                <a:lnTo>
                  <a:pt x="686122" y="1074115"/>
                </a:lnTo>
                <a:lnTo>
                  <a:pt x="682561" y="1072650"/>
                </a:lnTo>
                <a:lnTo>
                  <a:pt x="675573" y="1069674"/>
                </a:lnTo>
                <a:lnTo>
                  <a:pt x="642358" y="1052859"/>
                </a:lnTo>
                <a:lnTo>
                  <a:pt x="636256" y="1049580"/>
                </a:lnTo>
                <a:lnTo>
                  <a:pt x="629909" y="1045041"/>
                </a:lnTo>
                <a:lnTo>
                  <a:pt x="623728" y="1040446"/>
                </a:lnTo>
                <a:lnTo>
                  <a:pt x="618126" y="1036995"/>
                </a:lnTo>
                <a:lnTo>
                  <a:pt x="612286" y="1032283"/>
                </a:lnTo>
                <a:lnTo>
                  <a:pt x="606626" y="1027510"/>
                </a:lnTo>
                <a:lnTo>
                  <a:pt x="601146" y="1022675"/>
                </a:lnTo>
                <a:lnTo>
                  <a:pt x="595435" y="1016576"/>
                </a:lnTo>
                <a:lnTo>
                  <a:pt x="449583" y="1066533"/>
                </a:lnTo>
                <a:lnTo>
                  <a:pt x="437301" y="1066712"/>
                </a:lnTo>
                <a:lnTo>
                  <a:pt x="420858" y="1065632"/>
                </a:lnTo>
                <a:lnTo>
                  <a:pt x="413006" y="1065636"/>
                </a:lnTo>
                <a:lnTo>
                  <a:pt x="396393" y="1061929"/>
                </a:lnTo>
                <a:lnTo>
                  <a:pt x="388489" y="1060609"/>
                </a:lnTo>
                <a:lnTo>
                  <a:pt x="372661" y="1056634"/>
                </a:lnTo>
                <a:lnTo>
                  <a:pt x="364769" y="1053967"/>
                </a:lnTo>
                <a:lnTo>
                  <a:pt x="509870" y="1004268"/>
                </a:lnTo>
                <a:lnTo>
                  <a:pt x="537180" y="992229"/>
                </a:lnTo>
                <a:lnTo>
                  <a:pt x="550183" y="985090"/>
                </a:lnTo>
                <a:lnTo>
                  <a:pt x="562615" y="976805"/>
                </a:lnTo>
                <a:lnTo>
                  <a:pt x="554377" y="963518"/>
                </a:lnTo>
                <a:lnTo>
                  <a:pt x="546671" y="948706"/>
                </a:lnTo>
                <a:lnTo>
                  <a:pt x="530637" y="907212"/>
                </a:lnTo>
                <a:lnTo>
                  <a:pt x="521763" y="859239"/>
                </a:lnTo>
                <a:lnTo>
                  <a:pt x="521109" y="835300"/>
                </a:lnTo>
                <a:lnTo>
                  <a:pt x="521201" y="821844"/>
                </a:lnTo>
                <a:lnTo>
                  <a:pt x="522647" y="810609"/>
                </a:lnTo>
                <a:lnTo>
                  <a:pt x="524192" y="797998"/>
                </a:lnTo>
                <a:lnTo>
                  <a:pt x="526658" y="786414"/>
                </a:lnTo>
                <a:lnTo>
                  <a:pt x="529223" y="773454"/>
                </a:lnTo>
                <a:lnTo>
                  <a:pt x="532677" y="761531"/>
                </a:lnTo>
                <a:lnTo>
                  <a:pt x="536989" y="750657"/>
                </a:lnTo>
                <a:lnTo>
                  <a:pt x="541336" y="738429"/>
                </a:lnTo>
                <a:lnTo>
                  <a:pt x="546540" y="727249"/>
                </a:lnTo>
                <a:lnTo>
                  <a:pt x="593254" y="633388"/>
                </a:lnTo>
                <a:lnTo>
                  <a:pt x="576382" y="584127"/>
                </a:lnTo>
                <a:lnTo>
                  <a:pt x="625827" y="567192"/>
                </a:lnTo>
                <a:lnTo>
                  <a:pt x="648747" y="520411"/>
                </a:lnTo>
                <a:close/>
              </a:path>
              <a:path w="1285875" h="1089025">
                <a:moveTo>
                  <a:pt x="449583" y="1066533"/>
                </a:moveTo>
                <a:lnTo>
                  <a:pt x="595435" y="1016576"/>
                </a:lnTo>
                <a:lnTo>
                  <a:pt x="579554" y="1028728"/>
                </a:lnTo>
                <a:lnTo>
                  <a:pt x="562623" y="1038554"/>
                </a:lnTo>
                <a:lnTo>
                  <a:pt x="526433" y="1053634"/>
                </a:lnTo>
                <a:lnTo>
                  <a:pt x="510879" y="1058962"/>
                </a:lnTo>
                <a:lnTo>
                  <a:pt x="470359" y="1066129"/>
                </a:lnTo>
                <a:lnTo>
                  <a:pt x="449583" y="1066533"/>
                </a:lnTo>
                <a:close/>
              </a:path>
              <a:path w="1285875" h="1089025">
                <a:moveTo>
                  <a:pt x="115767" y="630473"/>
                </a:moveTo>
                <a:lnTo>
                  <a:pt x="165210" y="613538"/>
                </a:lnTo>
                <a:lnTo>
                  <a:pt x="257009" y="881457"/>
                </a:lnTo>
                <a:lnTo>
                  <a:pt x="260095" y="889797"/>
                </a:lnTo>
                <a:lnTo>
                  <a:pt x="277901" y="923971"/>
                </a:lnTo>
                <a:lnTo>
                  <a:pt x="302320" y="954538"/>
                </a:lnTo>
                <a:lnTo>
                  <a:pt x="324240" y="973879"/>
                </a:lnTo>
                <a:lnTo>
                  <a:pt x="332461" y="980460"/>
                </a:lnTo>
                <a:lnTo>
                  <a:pt x="340622" y="985719"/>
                </a:lnTo>
                <a:lnTo>
                  <a:pt x="348723" y="989657"/>
                </a:lnTo>
                <a:lnTo>
                  <a:pt x="357587" y="994675"/>
                </a:lnTo>
                <a:lnTo>
                  <a:pt x="366359" y="998383"/>
                </a:lnTo>
                <a:lnTo>
                  <a:pt x="375419" y="1001992"/>
                </a:lnTo>
                <a:lnTo>
                  <a:pt x="384768" y="1005502"/>
                </a:lnTo>
                <a:lnTo>
                  <a:pt x="393994" y="1007712"/>
                </a:lnTo>
                <a:lnTo>
                  <a:pt x="403882" y="1011037"/>
                </a:lnTo>
                <a:lnTo>
                  <a:pt x="413161" y="1011886"/>
                </a:lnTo>
                <a:lnTo>
                  <a:pt x="423066" y="1013863"/>
                </a:lnTo>
                <a:lnTo>
                  <a:pt x="442655" y="1015208"/>
                </a:lnTo>
                <a:lnTo>
                  <a:pt x="471852" y="1013262"/>
                </a:lnTo>
                <a:lnTo>
                  <a:pt x="500608" y="1007440"/>
                </a:lnTo>
                <a:lnTo>
                  <a:pt x="364769" y="1053967"/>
                </a:lnTo>
                <a:lnTo>
                  <a:pt x="349439" y="1048478"/>
                </a:lnTo>
                <a:lnTo>
                  <a:pt x="342031" y="1045646"/>
                </a:lnTo>
                <a:lnTo>
                  <a:pt x="326903" y="1037403"/>
                </a:lnTo>
                <a:lnTo>
                  <a:pt x="320033" y="1034386"/>
                </a:lnTo>
                <a:lnTo>
                  <a:pt x="306037" y="1025756"/>
                </a:lnTo>
                <a:lnTo>
                  <a:pt x="298933" y="1020135"/>
                </a:lnTo>
                <a:lnTo>
                  <a:pt x="286162" y="1011085"/>
                </a:lnTo>
                <a:lnTo>
                  <a:pt x="251115" y="976104"/>
                </a:lnTo>
                <a:lnTo>
                  <a:pt x="223789" y="935793"/>
                </a:lnTo>
                <a:lnTo>
                  <a:pt x="210488" y="906788"/>
                </a:lnTo>
                <a:lnTo>
                  <a:pt x="115767" y="630473"/>
                </a:lnTo>
                <a:close/>
              </a:path>
              <a:path w="1285875" h="1089025">
                <a:moveTo>
                  <a:pt x="823070" y="168053"/>
                </a:moveTo>
                <a:lnTo>
                  <a:pt x="962439" y="120318"/>
                </a:lnTo>
                <a:lnTo>
                  <a:pt x="953786" y="124623"/>
                </a:lnTo>
                <a:lnTo>
                  <a:pt x="944759" y="127716"/>
                </a:lnTo>
                <a:lnTo>
                  <a:pt x="936591" y="133198"/>
                </a:lnTo>
                <a:lnTo>
                  <a:pt x="897787" y="161255"/>
                </a:lnTo>
                <a:lnTo>
                  <a:pt x="884473" y="175213"/>
                </a:lnTo>
                <a:lnTo>
                  <a:pt x="877908" y="181489"/>
                </a:lnTo>
                <a:lnTo>
                  <a:pt x="872400" y="190087"/>
                </a:lnTo>
                <a:lnTo>
                  <a:pt x="866751" y="197392"/>
                </a:lnTo>
                <a:lnTo>
                  <a:pt x="861784" y="205806"/>
                </a:lnTo>
                <a:lnTo>
                  <a:pt x="857086" y="214127"/>
                </a:lnTo>
                <a:lnTo>
                  <a:pt x="740960" y="449896"/>
                </a:lnTo>
                <a:lnTo>
                  <a:pt x="1098290" y="624183"/>
                </a:lnTo>
                <a:lnTo>
                  <a:pt x="1027310" y="648495"/>
                </a:lnTo>
                <a:lnTo>
                  <a:pt x="717912" y="496721"/>
                </a:lnTo>
                <a:lnTo>
                  <a:pt x="648747" y="520411"/>
                </a:lnTo>
                <a:lnTo>
                  <a:pt x="809984" y="191329"/>
                </a:lnTo>
                <a:lnTo>
                  <a:pt x="813457" y="183428"/>
                </a:lnTo>
                <a:lnTo>
                  <a:pt x="817591" y="176642"/>
                </a:lnTo>
                <a:lnTo>
                  <a:pt x="823070" y="168053"/>
                </a:lnTo>
                <a:close/>
              </a:path>
              <a:path w="1285875" h="1089025">
                <a:moveTo>
                  <a:pt x="162383" y="15782"/>
                </a:moveTo>
                <a:lnTo>
                  <a:pt x="177974" y="10442"/>
                </a:lnTo>
                <a:lnTo>
                  <a:pt x="186162" y="8980"/>
                </a:lnTo>
                <a:lnTo>
                  <a:pt x="202090" y="4867"/>
                </a:lnTo>
                <a:lnTo>
                  <a:pt x="226318" y="596"/>
                </a:lnTo>
                <a:lnTo>
                  <a:pt x="259414" y="0"/>
                </a:lnTo>
                <a:lnTo>
                  <a:pt x="275875" y="1073"/>
                </a:lnTo>
                <a:lnTo>
                  <a:pt x="324121" y="10055"/>
                </a:lnTo>
                <a:lnTo>
                  <a:pt x="355189" y="22235"/>
                </a:lnTo>
                <a:lnTo>
                  <a:pt x="369914" y="29273"/>
                </a:lnTo>
                <a:lnTo>
                  <a:pt x="377199" y="33490"/>
                </a:lnTo>
                <a:lnTo>
                  <a:pt x="391202" y="42118"/>
                </a:lnTo>
                <a:lnTo>
                  <a:pt x="397896" y="46537"/>
                </a:lnTo>
                <a:lnTo>
                  <a:pt x="411081" y="56788"/>
                </a:lnTo>
                <a:lnTo>
                  <a:pt x="417140" y="61425"/>
                </a:lnTo>
                <a:lnTo>
                  <a:pt x="429423" y="73327"/>
                </a:lnTo>
                <a:lnTo>
                  <a:pt x="434807" y="78195"/>
                </a:lnTo>
                <a:lnTo>
                  <a:pt x="445707" y="90571"/>
                </a:lnTo>
                <a:lnTo>
                  <a:pt x="473409" y="132095"/>
                </a:lnTo>
                <a:lnTo>
                  <a:pt x="625827" y="567192"/>
                </a:lnTo>
                <a:lnTo>
                  <a:pt x="576382" y="584127"/>
                </a:lnTo>
                <a:lnTo>
                  <a:pt x="542225" y="484405"/>
                </a:lnTo>
                <a:lnTo>
                  <a:pt x="115767" y="630473"/>
                </a:lnTo>
                <a:lnTo>
                  <a:pt x="98894" y="581212"/>
                </a:lnTo>
                <a:lnTo>
                  <a:pt x="525353" y="435144"/>
                </a:lnTo>
                <a:lnTo>
                  <a:pt x="440168" y="186438"/>
                </a:lnTo>
                <a:lnTo>
                  <a:pt x="421562" y="147168"/>
                </a:lnTo>
                <a:lnTo>
                  <a:pt x="413493" y="135166"/>
                </a:lnTo>
                <a:lnTo>
                  <a:pt x="408885" y="128689"/>
                </a:lnTo>
                <a:lnTo>
                  <a:pt x="404450" y="123496"/>
                </a:lnTo>
                <a:lnTo>
                  <a:pt x="399778" y="118384"/>
                </a:lnTo>
                <a:lnTo>
                  <a:pt x="394456" y="112152"/>
                </a:lnTo>
                <a:lnTo>
                  <a:pt x="366961" y="89352"/>
                </a:lnTo>
                <a:lnTo>
                  <a:pt x="360743" y="84769"/>
                </a:lnTo>
                <a:lnTo>
                  <a:pt x="354736" y="81457"/>
                </a:lnTo>
                <a:lnTo>
                  <a:pt x="348117" y="77012"/>
                </a:lnTo>
                <a:lnTo>
                  <a:pt x="341720" y="73833"/>
                </a:lnTo>
                <a:lnTo>
                  <a:pt x="335148" y="70714"/>
                </a:lnTo>
                <a:lnTo>
                  <a:pt x="328400" y="67656"/>
                </a:lnTo>
                <a:lnTo>
                  <a:pt x="321477" y="64658"/>
                </a:lnTo>
                <a:lnTo>
                  <a:pt x="314803" y="62916"/>
                </a:lnTo>
                <a:lnTo>
                  <a:pt x="307571" y="60023"/>
                </a:lnTo>
                <a:lnTo>
                  <a:pt x="300604" y="58382"/>
                </a:lnTo>
                <a:lnTo>
                  <a:pt x="293490" y="56792"/>
                </a:lnTo>
                <a:lnTo>
                  <a:pt x="286246" y="55246"/>
                </a:lnTo>
                <a:lnTo>
                  <a:pt x="279298" y="54941"/>
                </a:lnTo>
                <a:lnTo>
                  <a:pt x="271824" y="53473"/>
                </a:lnTo>
                <a:lnTo>
                  <a:pt x="242583" y="52749"/>
                </a:lnTo>
                <a:lnTo>
                  <a:pt x="235480" y="53840"/>
                </a:lnTo>
                <a:lnTo>
                  <a:pt x="227904" y="53750"/>
                </a:lnTo>
                <a:lnTo>
                  <a:pt x="213443" y="56018"/>
                </a:lnTo>
                <a:lnTo>
                  <a:pt x="206558" y="58376"/>
                </a:lnTo>
                <a:lnTo>
                  <a:pt x="199237" y="59541"/>
                </a:lnTo>
                <a:lnTo>
                  <a:pt x="40986" y="113744"/>
                </a:lnTo>
                <a:lnTo>
                  <a:pt x="42081" y="112027"/>
                </a:lnTo>
                <a:lnTo>
                  <a:pt x="46688" y="105079"/>
                </a:lnTo>
                <a:lnTo>
                  <a:pt x="73493" y="74419"/>
                </a:lnTo>
                <a:lnTo>
                  <a:pt x="118154" y="37644"/>
                </a:lnTo>
                <a:lnTo>
                  <a:pt x="155017" y="19648"/>
                </a:lnTo>
                <a:lnTo>
                  <a:pt x="162383" y="15782"/>
                </a:lnTo>
                <a:close/>
              </a:path>
              <a:path w="1285875" h="1089025">
                <a:moveTo>
                  <a:pt x="40986" y="113744"/>
                </a:moveTo>
                <a:lnTo>
                  <a:pt x="171554" y="69023"/>
                </a:lnTo>
                <a:lnTo>
                  <a:pt x="139567" y="86691"/>
                </a:lnTo>
                <a:lnTo>
                  <a:pt x="116783" y="105235"/>
                </a:lnTo>
                <a:lnTo>
                  <a:pt x="111738" y="110990"/>
                </a:lnTo>
                <a:lnTo>
                  <a:pt x="106385" y="115508"/>
                </a:lnTo>
                <a:lnTo>
                  <a:pt x="101564" y="121187"/>
                </a:lnTo>
                <a:lnTo>
                  <a:pt x="96878" y="126819"/>
                </a:lnTo>
                <a:lnTo>
                  <a:pt x="92328" y="132405"/>
                </a:lnTo>
                <a:lnTo>
                  <a:pt x="88326" y="139145"/>
                </a:lnTo>
                <a:lnTo>
                  <a:pt x="84064" y="144632"/>
                </a:lnTo>
                <a:lnTo>
                  <a:pt x="80380" y="151264"/>
                </a:lnTo>
                <a:lnTo>
                  <a:pt x="76862" y="157839"/>
                </a:lnTo>
                <a:lnTo>
                  <a:pt x="73510" y="164356"/>
                </a:lnTo>
                <a:lnTo>
                  <a:pt x="73077" y="164505"/>
                </a:lnTo>
                <a:lnTo>
                  <a:pt x="59012" y="200198"/>
                </a:lnTo>
                <a:lnTo>
                  <a:pt x="52711" y="238602"/>
                </a:lnTo>
                <a:lnTo>
                  <a:pt x="52611" y="258772"/>
                </a:lnTo>
                <a:lnTo>
                  <a:pt x="54318" y="278324"/>
                </a:lnTo>
                <a:lnTo>
                  <a:pt x="57832" y="297257"/>
                </a:lnTo>
                <a:lnTo>
                  <a:pt x="63152" y="315571"/>
                </a:lnTo>
                <a:lnTo>
                  <a:pt x="148337" y="564277"/>
                </a:lnTo>
                <a:lnTo>
                  <a:pt x="98894" y="581212"/>
                </a:lnTo>
                <a:lnTo>
                  <a:pt x="11234" y="325299"/>
                </a:lnTo>
                <a:lnTo>
                  <a:pt x="1259" y="276361"/>
                </a:lnTo>
                <a:lnTo>
                  <a:pt x="0" y="243232"/>
                </a:lnTo>
                <a:lnTo>
                  <a:pt x="1022" y="226772"/>
                </a:lnTo>
                <a:lnTo>
                  <a:pt x="2291" y="219626"/>
                </a:lnTo>
                <a:lnTo>
                  <a:pt x="4698" y="202692"/>
                </a:lnTo>
                <a:lnTo>
                  <a:pt x="6642" y="195314"/>
                </a:lnTo>
                <a:lnTo>
                  <a:pt x="10773" y="179132"/>
                </a:lnTo>
                <a:lnTo>
                  <a:pt x="13352" y="171537"/>
                </a:lnTo>
                <a:lnTo>
                  <a:pt x="19124" y="156136"/>
                </a:lnTo>
                <a:lnTo>
                  <a:pt x="22294" y="148338"/>
                </a:lnTo>
                <a:lnTo>
                  <a:pt x="29612" y="133749"/>
                </a:lnTo>
                <a:lnTo>
                  <a:pt x="33323" y="125766"/>
                </a:lnTo>
                <a:lnTo>
                  <a:pt x="40986" y="1137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94D34FF3-4C24-0662-4F27-036DCCAE33F4}"/>
              </a:ext>
            </a:extLst>
          </p:cNvPr>
          <p:cNvSpPr txBox="1"/>
          <p:nvPr/>
        </p:nvSpPr>
        <p:spPr>
          <a:xfrm>
            <a:off x="6540500" y="4217988"/>
            <a:ext cx="5237163" cy="1122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2603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6000"/>
              </a:lnSpc>
              <a:spcBef>
                <a:spcPts val="88"/>
              </a:spcBef>
            </a:pPr>
            <a:r>
              <a:rPr lang="en-US" altLang="en-US" sz="32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APPLICATION &amp; DEVICES</a:t>
            </a:r>
            <a:endParaRPr lang="en-US" altLang="en-US" sz="32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01" name="object 29">
            <a:extLst>
              <a:ext uri="{FF2B5EF4-FFF2-40B4-BE49-F238E27FC236}">
                <a16:creationId xmlns:a16="http://schemas.microsoft.com/office/drawing/2014/main" id="{53FA00A9-77F6-BBBB-DAAB-2AEE6D6F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5605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2" name="object 30">
            <a:extLst>
              <a:ext uri="{FF2B5EF4-FFF2-40B4-BE49-F238E27FC236}">
                <a16:creationId xmlns:a16="http://schemas.microsoft.com/office/drawing/2014/main" id="{443AA5E9-D18D-CF12-6DC0-A98FCD8F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9510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3" name="object 31">
            <a:extLst>
              <a:ext uri="{FF2B5EF4-FFF2-40B4-BE49-F238E27FC236}">
                <a16:creationId xmlns:a16="http://schemas.microsoft.com/office/drawing/2014/main" id="{CEDC251E-40A1-2BFC-94A0-4F858459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2875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4" name="object 32">
            <a:extLst>
              <a:ext uri="{FF2B5EF4-FFF2-40B4-BE49-F238E27FC236}">
                <a16:creationId xmlns:a16="http://schemas.microsoft.com/office/drawing/2014/main" id="{08267116-638C-E112-2E66-ABE69140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6209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5" name="object 33">
            <a:extLst>
              <a:ext uri="{FF2B5EF4-FFF2-40B4-BE49-F238E27FC236}">
                <a16:creationId xmlns:a16="http://schemas.microsoft.com/office/drawing/2014/main" id="{62D163DC-5B07-F973-9DB9-7BB93E1D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9591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6" name="object 34">
            <a:extLst>
              <a:ext uri="{FF2B5EF4-FFF2-40B4-BE49-F238E27FC236}">
                <a16:creationId xmlns:a16="http://schemas.microsoft.com/office/drawing/2014/main" id="{D7D8CD53-7574-4C26-4CCB-681A0C09E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32940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5" name="object 35">
            <a:extLst>
              <a:ext uri="{FF2B5EF4-FFF2-40B4-BE49-F238E27FC236}">
                <a16:creationId xmlns:a16="http://schemas.microsoft.com/office/drawing/2014/main" id="{07292CF4-78D7-35D2-937A-FC4DE34F69B5}"/>
              </a:ext>
            </a:extLst>
          </p:cNvPr>
          <p:cNvSpPr txBox="1"/>
          <p:nvPr/>
        </p:nvSpPr>
        <p:spPr>
          <a:xfrm>
            <a:off x="1406525" y="608013"/>
            <a:ext cx="3632200" cy="2879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VITAL MONITORING</a:t>
            </a:r>
            <a:endParaRPr lang="en-US" altLang="en-US" sz="28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6000"/>
              </a:lnSpc>
              <a:spcBef>
                <a:spcPts val="237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  BLOOD PRESSURE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  BODY TEMPERATURE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3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  SKIN TEMPERATURE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08" name="object 36">
            <a:extLst>
              <a:ext uri="{FF2B5EF4-FFF2-40B4-BE49-F238E27FC236}">
                <a16:creationId xmlns:a16="http://schemas.microsoft.com/office/drawing/2014/main" id="{D1F67125-4ACF-97AC-63ED-9D60D440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789940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9" name="object 37">
            <a:extLst>
              <a:ext uri="{FF2B5EF4-FFF2-40B4-BE49-F238E27FC236}">
                <a16:creationId xmlns:a16="http://schemas.microsoft.com/office/drawing/2014/main" id="{B2828A84-B0F6-AC07-A9D6-877F50D9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914400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0" name="object 38">
            <a:extLst>
              <a:ext uri="{FF2B5EF4-FFF2-40B4-BE49-F238E27FC236}">
                <a16:creationId xmlns:a16="http://schemas.microsoft.com/office/drawing/2014/main" id="{BDC965B9-DE83-5E02-8E7E-78EF004C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51535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1" name="object 39">
            <a:extLst>
              <a:ext uri="{FF2B5EF4-FFF2-40B4-BE49-F238E27FC236}">
                <a16:creationId xmlns:a16="http://schemas.microsoft.com/office/drawing/2014/main" id="{ED1CB768-535D-142E-F88D-DD7F02B2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9463088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2" name="object 40">
            <a:extLst>
              <a:ext uri="{FF2B5EF4-FFF2-40B4-BE49-F238E27FC236}">
                <a16:creationId xmlns:a16="http://schemas.microsoft.com/office/drawing/2014/main" id="{288B3DDD-1218-C2E5-448C-04B5069D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823325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3" name="object 41">
            <a:extLst>
              <a:ext uri="{FF2B5EF4-FFF2-40B4-BE49-F238E27FC236}">
                <a16:creationId xmlns:a16="http://schemas.microsoft.com/office/drawing/2014/main" id="{D4318813-D8A1-D5F3-4EA2-980DEA32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207375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2" name="object 42">
            <a:extLst>
              <a:ext uri="{FF2B5EF4-FFF2-40B4-BE49-F238E27FC236}">
                <a16:creationId xmlns:a16="http://schemas.microsoft.com/office/drawing/2014/main" id="{8BDD0592-4AA6-FDE9-CD64-6BC552EE1590}"/>
              </a:ext>
            </a:extLst>
          </p:cNvPr>
          <p:cNvSpPr txBox="1"/>
          <p:nvPr/>
        </p:nvSpPr>
        <p:spPr>
          <a:xfrm>
            <a:off x="552450" y="7005638"/>
            <a:ext cx="5702300" cy="2636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25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DISEASE &amp; HEALTH MANAGEMENT</a:t>
            </a:r>
            <a:endParaRPr lang="en-US" altLang="en-US" sz="25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25"/>
              </a:lnSpc>
              <a:spcBef>
                <a:spcPts val="280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  MEDICATION REMINDERS  STRESS LEVEL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338"/>
              </a:lnSpc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5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5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15" name="object 43">
            <a:extLst>
              <a:ext uri="{FF2B5EF4-FFF2-40B4-BE49-F238E27FC236}">
                <a16:creationId xmlns:a16="http://schemas.microsoft.com/office/drawing/2014/main" id="{5FFF1C69-C529-0EB1-DEE0-AF3CED8C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00" y="751681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6" name="object 44">
            <a:extLst>
              <a:ext uri="{FF2B5EF4-FFF2-40B4-BE49-F238E27FC236}">
                <a16:creationId xmlns:a16="http://schemas.microsoft.com/office/drawing/2014/main" id="{2BECFE38-03DC-9D27-6793-184D08BF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413" y="827246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7" name="object 45">
            <a:extLst>
              <a:ext uri="{FF2B5EF4-FFF2-40B4-BE49-F238E27FC236}">
                <a16:creationId xmlns:a16="http://schemas.microsoft.com/office/drawing/2014/main" id="{0E390FBE-8D7C-5482-3F7B-EDB7E07C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75" y="865663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8" name="object 46">
            <a:extLst>
              <a:ext uri="{FF2B5EF4-FFF2-40B4-BE49-F238E27FC236}">
                <a16:creationId xmlns:a16="http://schemas.microsoft.com/office/drawing/2014/main" id="{8BF906B4-CB09-F6D9-9697-3CC6153B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488" y="903446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9" name="object 47">
            <a:extLst>
              <a:ext uri="{FF2B5EF4-FFF2-40B4-BE49-F238E27FC236}">
                <a16:creationId xmlns:a16="http://schemas.microsoft.com/office/drawing/2014/main" id="{51368D1F-6421-7924-8600-27CC8A4C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0" y="941228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0" name="object 48">
            <a:extLst>
              <a:ext uri="{FF2B5EF4-FFF2-40B4-BE49-F238E27FC236}">
                <a16:creationId xmlns:a16="http://schemas.microsoft.com/office/drawing/2014/main" id="{24384322-648D-AE02-F753-39FDC9C3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425" y="789463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" name="object 49">
            <a:extLst>
              <a:ext uri="{FF2B5EF4-FFF2-40B4-BE49-F238E27FC236}">
                <a16:creationId xmlns:a16="http://schemas.microsoft.com/office/drawing/2014/main" id="{482D944F-3F9E-B987-EFB5-F75ACA3AB0F3}"/>
              </a:ext>
            </a:extLst>
          </p:cNvPr>
          <p:cNvSpPr txBox="1"/>
          <p:nvPr/>
        </p:nvSpPr>
        <p:spPr>
          <a:xfrm>
            <a:off x="13139738" y="6472238"/>
            <a:ext cx="3736975" cy="3144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29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29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5000"/>
              </a:lnSpc>
              <a:spcBef>
                <a:spcPts val="3063"/>
              </a:spcBef>
            </a:pPr>
            <a:r>
              <a:rPr lang="en-US" altLang="en-US"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  UV EXPOSURE  FITNESS TRACKING  CALORIE BURN  STEP COUNT  ACTIVITY TRACKING</a:t>
            </a:r>
            <a:endParaRPr lang="en-US" altLang="en-US" sz="2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62F427B-F342-4554-BB76-F2E87206FCBE}"/>
              </a:ext>
            </a:extLst>
          </p:cNvPr>
          <p:cNvSpPr txBox="1"/>
          <p:nvPr/>
        </p:nvSpPr>
        <p:spPr>
          <a:xfrm>
            <a:off x="12974638" y="793750"/>
            <a:ext cx="4621212" cy="444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143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88"/>
              </a:spcBef>
            </a:pPr>
            <a:r>
              <a:rPr lang="en-US" altLang="en-US" sz="27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&amp; ANALYSIS</a:t>
            </a:r>
            <a:endParaRPr lang="en-US" altLang="en-US" sz="27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23" name="object 51">
            <a:extLst>
              <a:ext uri="{FF2B5EF4-FFF2-40B4-BE49-F238E27FC236}">
                <a16:creationId xmlns:a16="http://schemas.microsoft.com/office/drawing/2014/main" id="{6AE2A8BC-0CF0-CA4A-7603-B5D9E891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1812925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4" name="object 52">
            <a:extLst>
              <a:ext uri="{FF2B5EF4-FFF2-40B4-BE49-F238E27FC236}">
                <a16:creationId xmlns:a16="http://schemas.microsoft.com/office/drawing/2014/main" id="{879420BE-E55A-E073-22F6-9AEB4E96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759075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5" name="object 53">
            <a:extLst>
              <a:ext uri="{FF2B5EF4-FFF2-40B4-BE49-F238E27FC236}">
                <a16:creationId xmlns:a16="http://schemas.microsoft.com/office/drawing/2014/main" id="{5B436F92-E3FA-E548-018D-B125B893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775" y="2432050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6" name="object 54">
            <a:extLst>
              <a:ext uri="{FF2B5EF4-FFF2-40B4-BE49-F238E27FC236}">
                <a16:creationId xmlns:a16="http://schemas.microsoft.com/office/drawing/2014/main" id="{23AACA54-FBC9-6B0E-294F-7E89E725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188" y="2139950"/>
            <a:ext cx="84137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7" name="object 55">
            <a:extLst>
              <a:ext uri="{FF2B5EF4-FFF2-40B4-BE49-F238E27FC236}">
                <a16:creationId xmlns:a16="http://schemas.microsoft.com/office/drawing/2014/main" id="{7C065943-76C2-539D-9141-7B5B54AF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3086100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8" name="object 56">
            <a:extLst>
              <a:ext uri="{FF2B5EF4-FFF2-40B4-BE49-F238E27FC236}">
                <a16:creationId xmlns:a16="http://schemas.microsoft.com/office/drawing/2014/main" id="{F8F95156-5C12-5CB9-89FB-CFB6041E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013" y="3413125"/>
            <a:ext cx="84137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7" name="object 57">
            <a:extLst>
              <a:ext uri="{FF2B5EF4-FFF2-40B4-BE49-F238E27FC236}">
                <a16:creationId xmlns:a16="http://schemas.microsoft.com/office/drawing/2014/main" id="{8B5B63CA-C970-A4C0-A8D4-4939ADC3C1BF}"/>
              </a:ext>
            </a:extLst>
          </p:cNvPr>
          <p:cNvSpPr txBox="1"/>
          <p:nvPr/>
        </p:nvSpPr>
        <p:spPr>
          <a:xfrm>
            <a:off x="13400088" y="1643063"/>
            <a:ext cx="4246562" cy="1958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29209" rIns="0" bIns="0">
            <a:spAutoFit/>
          </a:bodyPr>
          <a:lstStyle>
            <a:lvl1pPr marL="15875" indent="-15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ts val="2575"/>
              </a:lnSpc>
              <a:spcBef>
                <a:spcPts val="22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  SMART WEARABLE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175"/>
              </a:lnSpc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575"/>
              </a:lnSpc>
              <a:spcBef>
                <a:spcPts val="100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  REMOTE MONITORING  PERSONAL HEALTH RECORDS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CC7FBA-32AB-4A80-311B-F783470E1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3550" y="3413125"/>
            <a:ext cx="95138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868044" marR="5080" indent="-85598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3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X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B</a:t>
            </a:r>
            <a:r>
              <a:rPr sz="8500" spc="-4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z="85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</a:t>
            </a:r>
            <a:endParaRPr sz="850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A6E2ED-557B-F050-C26C-46D4FB800FF2}"/>
              </a:ext>
            </a:extLst>
          </p:cNvPr>
          <p:cNvSpPr txBox="1"/>
          <p:nvPr/>
        </p:nvSpPr>
        <p:spPr>
          <a:xfrm>
            <a:off x="630238" y="498475"/>
            <a:ext cx="1009650" cy="501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587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OF  CONTENTS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BDDA63-929C-4D18-BABB-DDA7BDC1EEB3}"/>
              </a:ext>
            </a:extLst>
          </p:cNvPr>
          <p:cNvSpPr txBox="1"/>
          <p:nvPr/>
        </p:nvSpPr>
        <p:spPr>
          <a:xfrm>
            <a:off x="2933700" y="609600"/>
            <a:ext cx="2516188" cy="330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VITAL MONITORING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D3E239-3DF1-ABF3-A70D-C2DFA2679BDE}"/>
              </a:ext>
            </a:extLst>
          </p:cNvPr>
          <p:cNvSpPr txBox="1"/>
          <p:nvPr/>
        </p:nvSpPr>
        <p:spPr>
          <a:xfrm>
            <a:off x="7137400" y="390525"/>
            <a:ext cx="2820988" cy="730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474663" indent="-46196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100"/>
              </a:spcBef>
            </a:pP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DISEASE AND HEALTH  MANAGEMENT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D18A4EA-354C-4ADF-BA9E-749E7339616A}"/>
              </a:ext>
            </a:extLst>
          </p:cNvPr>
          <p:cNvSpPr txBox="1"/>
          <p:nvPr/>
        </p:nvSpPr>
        <p:spPr>
          <a:xfrm>
            <a:off x="11195050" y="622300"/>
            <a:ext cx="241458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FITNESS TRACKING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B4E2CDE-353E-92A7-D5B5-0E950CB17B93}"/>
              </a:ext>
            </a:extLst>
          </p:cNvPr>
          <p:cNvSpPr txBox="1"/>
          <p:nvPr/>
        </p:nvSpPr>
        <p:spPr>
          <a:xfrm>
            <a:off x="14398625" y="622300"/>
            <a:ext cx="331628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HEALTH DATA &amp; ANALYSIS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03D9C8D-7D47-5D36-A692-6DC445023517}"/>
              </a:ext>
            </a:extLst>
          </p:cNvPr>
          <p:cNvSpPr txBox="1"/>
          <p:nvPr/>
        </p:nvSpPr>
        <p:spPr>
          <a:xfrm>
            <a:off x="798513" y="1974850"/>
            <a:ext cx="673100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669560-9426-0F3A-99D1-11993E494C91}"/>
              </a:ext>
            </a:extLst>
          </p:cNvPr>
          <p:cNvSpPr txBox="1"/>
          <p:nvPr/>
        </p:nvSpPr>
        <p:spPr>
          <a:xfrm>
            <a:off x="2279650" y="1722438"/>
            <a:ext cx="38258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34950" indent="-2222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 OF VITAL SIGNS  LIKE HEART RATE,BP ETC...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AF95CDA-3E62-501C-E6AB-9032F975DC8F}"/>
              </a:ext>
            </a:extLst>
          </p:cNvPr>
          <p:cNvSpPr txBox="1"/>
          <p:nvPr/>
        </p:nvSpPr>
        <p:spPr>
          <a:xfrm>
            <a:off x="6583363" y="1741488"/>
            <a:ext cx="39274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2873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MANAGING DISEASES AND  OVERALL HEALTH CONDITIONS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3094F8F-77C5-4E52-A46E-0C0BF3E99E9B}"/>
              </a:ext>
            </a:extLst>
          </p:cNvPr>
          <p:cNvSpPr txBox="1"/>
          <p:nvPr/>
        </p:nvSpPr>
        <p:spPr>
          <a:xfrm>
            <a:off x="11085513" y="1570038"/>
            <a:ext cx="26336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TRACKING PHYSICAL  ACTIVITIES AND  FITNESS TRACKING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6A707A4-3063-D591-BFE2-307C283B0521}"/>
              </a:ext>
            </a:extLst>
          </p:cNvPr>
          <p:cNvSpPr txBox="1"/>
          <p:nvPr/>
        </p:nvSpPr>
        <p:spPr>
          <a:xfrm>
            <a:off x="14774863" y="1570038"/>
            <a:ext cx="256381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ANALYZING HEALTH  RELATED DATA FOR  INSIGHTS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51F4043-1C64-6B95-7335-B8A91E29442C}"/>
              </a:ext>
            </a:extLst>
          </p:cNvPr>
          <p:cNvSpPr txBox="1"/>
          <p:nvPr/>
        </p:nvSpPr>
        <p:spPr>
          <a:xfrm>
            <a:off x="838200" y="3470275"/>
            <a:ext cx="59213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5BFF5F4-F85D-EC2C-78CB-DB81D88CB98F}"/>
              </a:ext>
            </a:extLst>
          </p:cNvPr>
          <p:cNvSpPr txBox="1"/>
          <p:nvPr/>
        </p:nvSpPr>
        <p:spPr>
          <a:xfrm>
            <a:off x="2628900" y="3236913"/>
            <a:ext cx="3125788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587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PATIENTS,HEALTHCARE  PROVIDERS,CAREGIVERS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F548748-9207-38B8-A289-5CEF25056ED5}"/>
              </a:ext>
            </a:extLst>
          </p:cNvPr>
          <p:cNvSpPr txBox="1"/>
          <p:nvPr/>
        </p:nvSpPr>
        <p:spPr>
          <a:xfrm>
            <a:off x="6621463" y="3236913"/>
            <a:ext cx="38512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6191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PATIENTS,DOCTORS,  HEALTHCARE PROFESSIONALS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3BF900A-1B2F-AB20-F678-91A07B3C5C07}"/>
              </a:ext>
            </a:extLst>
          </p:cNvPr>
          <p:cNvSpPr txBox="1"/>
          <p:nvPr/>
        </p:nvSpPr>
        <p:spPr>
          <a:xfrm>
            <a:off x="11009313" y="3065463"/>
            <a:ext cx="27860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INDIVIDUALS,FITNESS  ENTHUSIASTS,  TRAINERS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42BDF25-5EA7-5755-F512-485B54A7F678}"/>
              </a:ext>
            </a:extLst>
          </p:cNvPr>
          <p:cNvSpPr txBox="1"/>
          <p:nvPr/>
        </p:nvSpPr>
        <p:spPr>
          <a:xfrm>
            <a:off x="14511338" y="3065463"/>
            <a:ext cx="30908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DATA  ANALYSTS,HEALTHCARE  PROFESSIONALS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391E768-B333-5754-5361-A7CCB185C7DE}"/>
              </a:ext>
            </a:extLst>
          </p:cNvPr>
          <p:cNvSpPr txBox="1"/>
          <p:nvPr/>
        </p:nvSpPr>
        <p:spPr>
          <a:xfrm>
            <a:off x="735013" y="4965700"/>
            <a:ext cx="798512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4E50856-D7C4-E70A-0B20-7287FAA2771A}"/>
              </a:ext>
            </a:extLst>
          </p:cNvPr>
          <p:cNvSpPr txBox="1"/>
          <p:nvPr/>
        </p:nvSpPr>
        <p:spPr>
          <a:xfrm>
            <a:off x="2239963" y="4927600"/>
            <a:ext cx="3903662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HOSPITALS,CLINICS, SETTINGS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C5AD32C-BF37-DDAB-FB6E-75EB38B0F315}"/>
              </a:ext>
            </a:extLst>
          </p:cNvPr>
          <p:cNvSpPr txBox="1"/>
          <p:nvPr/>
        </p:nvSpPr>
        <p:spPr>
          <a:xfrm>
            <a:off x="7253288" y="4732338"/>
            <a:ext cx="2589212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463" indent="-63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HOSPITALS,CLINICS,  ONLINE PLATFORMS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156A855-6F97-8C6F-413A-785599719AB7}"/>
              </a:ext>
            </a:extLst>
          </p:cNvPr>
          <p:cNvSpPr txBox="1"/>
          <p:nvPr/>
        </p:nvSpPr>
        <p:spPr>
          <a:xfrm>
            <a:off x="11488738" y="4732338"/>
            <a:ext cx="1828800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95263" indent="-1841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GYMS,HOMES,  OUTDOORS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429894D-5529-C0FF-D8FD-7C0429432166}"/>
              </a:ext>
            </a:extLst>
          </p:cNvPr>
          <p:cNvSpPr txBox="1"/>
          <p:nvPr/>
        </p:nvSpPr>
        <p:spPr>
          <a:xfrm>
            <a:off x="14665325" y="4560888"/>
            <a:ext cx="2781300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HEALTHCARE  FACILITIES,RESEARCH  CENTERS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00566E3-5619-6944-0255-CDBD642F1340}"/>
              </a:ext>
            </a:extLst>
          </p:cNvPr>
          <p:cNvSpPr txBox="1"/>
          <p:nvPr/>
        </p:nvSpPr>
        <p:spPr>
          <a:xfrm>
            <a:off x="784225" y="6337300"/>
            <a:ext cx="70008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6399964-E291-98BD-8B1C-261A9C23DFA7}"/>
              </a:ext>
            </a:extLst>
          </p:cNvPr>
          <p:cNvSpPr txBox="1"/>
          <p:nvPr/>
        </p:nvSpPr>
        <p:spPr>
          <a:xfrm>
            <a:off x="2241550" y="6289675"/>
            <a:ext cx="3902075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CONTINOUSLY,PERIODICALLY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8AA83AF4-B23D-6D38-ED18-C56BEE833CD7}"/>
              </a:ext>
            </a:extLst>
          </p:cNvPr>
          <p:cNvSpPr txBox="1"/>
          <p:nvPr/>
        </p:nvSpPr>
        <p:spPr>
          <a:xfrm>
            <a:off x="7038975" y="6094413"/>
            <a:ext cx="301942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87425" indent="-9763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DURING TREATMENT,AS  NEEDED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AC7E94F-C720-F2E2-D672-4A52C3FBEB42}"/>
              </a:ext>
            </a:extLst>
          </p:cNvPr>
          <p:cNvSpPr txBox="1"/>
          <p:nvPr/>
        </p:nvSpPr>
        <p:spPr>
          <a:xfrm>
            <a:off x="11266488" y="6308725"/>
            <a:ext cx="2273300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DAILY OR WEEKLY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EF09341-F2A1-E3F3-EE29-0003D8C99B6A}"/>
              </a:ext>
            </a:extLst>
          </p:cNvPr>
          <p:cNvSpPr txBox="1"/>
          <p:nvPr/>
        </p:nvSpPr>
        <p:spPr>
          <a:xfrm>
            <a:off x="14439900" y="6308725"/>
            <a:ext cx="323373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AFTER DATA COLLECTION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6A57AE4-27FF-0EE1-E5B0-52CFB79439AC}"/>
              </a:ext>
            </a:extLst>
          </p:cNvPr>
          <p:cNvSpPr txBox="1"/>
          <p:nvPr/>
        </p:nvSpPr>
        <p:spPr>
          <a:xfrm>
            <a:off x="854075" y="7699375"/>
            <a:ext cx="56038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7117398-9093-D60B-E3DC-EDB924EDBE66}"/>
              </a:ext>
            </a:extLst>
          </p:cNvPr>
          <p:cNvSpPr txBox="1"/>
          <p:nvPr/>
        </p:nvSpPr>
        <p:spPr>
          <a:xfrm>
            <a:off x="2279650" y="7448550"/>
            <a:ext cx="3824288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41300" indent="-2301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ENSURE CRITICAL HEALTH  PARAMETERS ARE STABLE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C010FBD-6B92-E8D1-49C6-1F2E5467721E}"/>
              </a:ext>
            </a:extLst>
          </p:cNvPr>
          <p:cNvSpPr txBox="1"/>
          <p:nvPr/>
        </p:nvSpPr>
        <p:spPr>
          <a:xfrm>
            <a:off x="6800850" y="7467600"/>
            <a:ext cx="34956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7800" indent="-1651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CONTROL,PREVENT AND  MANAGE HEALTH ISSUES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137C5739-27E8-FC76-4C9E-3A7E4DEB0ABE}"/>
              </a:ext>
            </a:extLst>
          </p:cNvPr>
          <p:cNvSpPr txBox="1"/>
          <p:nvPr/>
        </p:nvSpPr>
        <p:spPr>
          <a:xfrm>
            <a:off x="10952163" y="7296150"/>
            <a:ext cx="2901950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MAINTAIN AND  IMPROVE FITNESS AND  HEALTH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E758D8A3-6D77-9A63-BF2B-29DACE53C2D2}"/>
              </a:ext>
            </a:extLst>
          </p:cNvPr>
          <p:cNvSpPr txBox="1"/>
          <p:nvPr/>
        </p:nvSpPr>
        <p:spPr>
          <a:xfrm>
            <a:off x="14324013" y="7296150"/>
            <a:ext cx="3463925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GAIN  INSIGHTS,IMPROVE  TREATMENTS AND PREDICT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FA65E6F3-99A4-B2E3-A7D5-1681AF7041F9}"/>
              </a:ext>
            </a:extLst>
          </p:cNvPr>
          <p:cNvSpPr txBox="1"/>
          <p:nvPr/>
        </p:nvSpPr>
        <p:spPr>
          <a:xfrm>
            <a:off x="838200" y="9194800"/>
            <a:ext cx="59213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0BCF774-BC58-44D1-30FE-A80B02ED5C2F}"/>
              </a:ext>
            </a:extLst>
          </p:cNvPr>
          <p:cNvSpPr txBox="1"/>
          <p:nvPr/>
        </p:nvSpPr>
        <p:spPr>
          <a:xfrm>
            <a:off x="2516188" y="8943975"/>
            <a:ext cx="3351212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4921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WEARABLE  DEVICES,MONITORS,APPS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67EB489-4288-9F73-ABD2-ECF55A04C28D}"/>
              </a:ext>
            </a:extLst>
          </p:cNvPr>
          <p:cNvSpPr txBox="1"/>
          <p:nvPr/>
        </p:nvSpPr>
        <p:spPr>
          <a:xfrm>
            <a:off x="6677025" y="8791575"/>
            <a:ext cx="3741738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THROUGH  MEDICATION,THERAPIES AND  MONITORING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1AE68C1-C235-6417-3936-AEB3116DC8E9}"/>
              </a:ext>
            </a:extLst>
          </p:cNvPr>
          <p:cNvSpPr txBox="1"/>
          <p:nvPr/>
        </p:nvSpPr>
        <p:spPr>
          <a:xfrm>
            <a:off x="11150600" y="8791575"/>
            <a:ext cx="2503488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USING FITNESS  TRAKERS,APPS AND  WEARABLES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9F5FE16-D090-CC14-E89E-1B6BB9A1848F}"/>
              </a:ext>
            </a:extLst>
          </p:cNvPr>
          <p:cNvSpPr txBox="1"/>
          <p:nvPr/>
        </p:nvSpPr>
        <p:spPr>
          <a:xfrm>
            <a:off x="14535150" y="8963025"/>
            <a:ext cx="3041650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30175" indent="-11747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UTILIZING SOFTWARE,AI  AND DATA ANALYTICS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2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1_Gallery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</TotalTime>
  <Words>0</Words>
  <Application>Microsoft Office PowerPoint</Application>
  <PresentationFormat>Custom</PresentationFormat>
  <Paragraphs>228</Paragraphs>
  <Slides>25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Gallery</vt:lpstr>
      <vt:lpstr>Gallery</vt:lpstr>
      <vt:lpstr>1_Gallery</vt:lpstr>
      <vt:lpstr>2_Gallery</vt:lpstr>
      <vt:lpstr>PowerPoint Presentation</vt:lpstr>
      <vt:lpstr>HEALTH MONITORING APPLICATION &amp; DEVICES</vt:lpstr>
      <vt:lpstr>WEEK 1 ACTIVITY  BRAIN-STORMING</vt:lpstr>
      <vt:lpstr>KEYWORDS</vt:lpstr>
      <vt:lpstr>SORTING AND AFFINITY LINK</vt:lpstr>
      <vt:lpstr>WEEK 2 ACTIVITY  MIND -MAPPING</vt:lpstr>
      <vt:lpstr>PowerPoint Presentation</vt:lpstr>
      <vt:lpstr>WEEK 3 ACTIVITY  MATRIX TABLE</vt:lpstr>
      <vt:lpstr>PowerPoint Presentation</vt:lpstr>
      <vt:lpstr>WEEK 4 ACTIVITY USER PARTICIPANT MAPPING</vt:lpstr>
      <vt:lpstr>PowerPoint Presentation</vt:lpstr>
      <vt:lpstr>WEEK 5 ACTIVITY  CONTEXTUAL INQUIRY</vt:lpstr>
      <vt:lpstr>DEMOGRAPHICS</vt:lpstr>
      <vt:lpstr>WEARABLE DEVICE</vt:lpstr>
      <vt:lpstr>PowerPoint Presentation</vt:lpstr>
      <vt:lpstr>CLOSE-ENDED Q UESTIONS</vt:lpstr>
      <vt:lpstr>DICHOTOMOUS Q UESTIONS</vt:lpstr>
      <vt:lpstr>OPEN-ENDED Q UESTIONS</vt:lpstr>
      <vt:lpstr>CUE-WORDS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dc:subject/>
  <dc:creator>Darrun Sitash !</dc:creator>
  <cp:keywords>DAGMBxTHYTc,BAF3-jJnf9Y</cp:keywords>
  <dc:description/>
  <cp:lastModifiedBy>sameehajafar225@gmail.com</cp:lastModifiedBy>
  <cp:revision>6</cp:revision>
  <cp:lastPrinted>1601-01-01T00:00:00Z</cp:lastPrinted>
  <dcterms:created xsi:type="dcterms:W3CDTF">2024-09-20T17:17:29Z</dcterms:created>
  <dcterms:modified xsi:type="dcterms:W3CDTF">2024-12-18T05:46:42Z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2024-09-20T00:00:00Z</vt:filetime>
  </property>
</Properties>
</file>